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1283" r:id="rId2"/>
    <p:sldId id="1048" r:id="rId3"/>
    <p:sldId id="482" r:id="rId4"/>
    <p:sldId id="1131" r:id="rId5"/>
    <p:sldId id="411" r:id="rId6"/>
    <p:sldId id="1291" r:id="rId7"/>
    <p:sldId id="412" r:id="rId8"/>
    <p:sldId id="413" r:id="rId9"/>
    <p:sldId id="414" r:id="rId10"/>
    <p:sldId id="415" r:id="rId11"/>
    <p:sldId id="416" r:id="rId12"/>
    <p:sldId id="496" r:id="rId13"/>
    <p:sldId id="497" r:id="rId14"/>
    <p:sldId id="1286" r:id="rId15"/>
    <p:sldId id="1130" r:id="rId16"/>
    <p:sldId id="485" r:id="rId17"/>
    <p:sldId id="1290" r:id="rId18"/>
    <p:sldId id="417" r:id="rId19"/>
    <p:sldId id="493" r:id="rId20"/>
    <p:sldId id="491" r:id="rId21"/>
    <p:sldId id="1285" r:id="rId22"/>
    <p:sldId id="518" r:id="rId23"/>
    <p:sldId id="486" r:id="rId24"/>
    <p:sldId id="1288" r:id="rId25"/>
    <p:sldId id="488" r:id="rId26"/>
    <p:sldId id="1287" r:id="rId27"/>
    <p:sldId id="487" r:id="rId28"/>
    <p:sldId id="1289" r:id="rId29"/>
    <p:sldId id="1132" r:id="rId30"/>
    <p:sldId id="280" r:id="rId31"/>
    <p:sldId id="508" r:id="rId3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3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08"/>
    <p:restoredTop sz="94828"/>
  </p:normalViewPr>
  <p:slideViewPr>
    <p:cSldViewPr snapToGrid="0" snapToObjects="1">
      <p:cViewPr varScale="1">
        <p:scale>
          <a:sx n="83" d="100"/>
          <a:sy n="83" d="100"/>
        </p:scale>
        <p:origin x="24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3:23:50.341"/>
    </inkml:context>
    <inkml:brush xml:id="br0">
      <inkml:brushProperty name="width" value="0.35" units="cm"/>
      <inkml:brushProperty name="height" value="2.1" units="cm"/>
      <inkml:brushProperty name="color" value="#FFC001"/>
      <inkml:brushProperty name="inkEffects" value="pencil"/>
    </inkml:brush>
  </inkml:definitions>
  <inkml:trace contextRef="#ctx0" brushRef="#br0">0 0 16383,'0'0'0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06:51:37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24575,'6'0'0,"-1"0"0,1 0 0,-1 0 0,1 0 0,-1 0 0,4 0 0,4 0 0,1 0 0,6 0 0,-3 0 0,8 6 0,-4 2 0,8 4 0,-7 1 0,7-2 0,-7 3 0,7 1 0,-7-1 0,3 0 0,-5 0 0,5 0 0,-6 3 0,1-2 0,1 2 0,-7-7 0,11 7 0,-7-8 0,-1 7 0,3-5 0,-6 1 0,5-4 0,-5 7 0,6-10 0,-2 11 0,-1-6 0,-1 3 0,-4 0 0,1-1 0,-1 1 0,1-1 0,-1 1 0,1-4 0,-3 3 0,2-2 0,-6 0 0,3 1 0,-3-1 0,3 0 0,-2 2 0,3-3 0,-4 4 0,3 0 0,-2-1 0,5-2 0,-5 2 0,2-3 0,-3 1 0,3 2 0,-3-6 0,3 6 0,-3-6 0,3 6 0,-3-3 0,3 4 0,1 0 0,-4-4 0,3 3 0,3 0 0,-5-2 0,5 2 0,-7-6 0,1-1 0,0 1 0,-1 0 0,1-3 0,-3 2 0,2-5 0,-4 5 0,4-4 0,-2 1 0,2-2 0,0 3 0,-2-3 0,0 3 0</inkml:trace>
  <inkml:trace contextRef="#ctx0" brushRef="#br0" timeOffset="1589">88 902 24575,'8'-10'0,"2"3"0,10-11 0,-3 7 0,9-11 0,3-2 0,-1 3 0,9-16 0,-18 21 0,12-20 0,-2 11 0,1-7 0,7-2 0,-12 1 0,2 9 0,0-3 0,-8 9 0,3 2 0,-4-4 0,-5 12 0,8-6 0,-8 7 0,1 1 0,-3 0 0,-4 2 0,5-4 0,-6 6 0,3-9 0,0 7 0,-2-3 0,4 2 0,-4 2 0,2-4 0,-4 2 0,4-1 0,-2 0 0,4 0 0,-4 0 0,5-1 0,-6 2 0,3-5 0,-3 4 0,3-3 0,-3 3 0,3 0 0,-3 0 0,-1 0 0,1 1 0,0-4 0,0 2 0,0-5 0,0 3 0,3-4 0,1 0 0,2 1 0,-2-1 0,-1 3 0,-3 2 0,0 2 0,-1 0 0,1 0 0,0 3 0,0-2 0,-1 4 0,-2-4 0,2 4 0,-4-4 0,4 5 0,-5-5 0,5 4 0,-4-4 0,4 5 0,-2-5 0,3 1 0,0-1 0,-1-1 0,1-3 0,0 3 0,0-3 0,0 3 0,-1 0 0,1 0 0,0 3 0,-1-2 0,-1 4 0,-2-1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06:51:46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24575,'6'0'0,"6"0"0,2 0 0,3 0 0,3 0 0,1 7 0,0 0 0,4 8 0,-4-2 0,0 1 0,-1 0 0,-3-1 0,3-2 0,-2 5 0,-1-5 0,4 4 0,-7 1 0,2-8 0,1 8 0,-3-6 0,2 3 0,-4-6 0,5 8 0,-3-7 0,7 10 0,-4-5 0,0 0 0,2-5 0,-2 4 0,1-5 0,1 6 0,-5 0 0,2 0 0,-3 0 0,-1-4 0,1 3 0,-1-2 0,1 0 0,-1 2 0,5-5 0,-4 5 0,3-2 0,-3 3 0,-1-1 0,1-2 0,-1 2 0,1-2 0,0 2 0,-1-2 0,1-1 0,-4 0 0,3-2 0,-5 2 0,2-3 0,-3-1 0,-1 1 0,1 0 0,0-1 0,-1 1 0,1 0 0,0 0 0,-1-1 0,1 1 0,0 0 0,-1 2 0,-2-2 0,3 2 0,-6-2 0,5-3 0,-2 2 0,1-2 0,1 3 0,-5 0 0,5-1 0,-2 1 0,1 0 0,1-1 0,-5 1 0,5 0 0,-2-3 0,1 2 0,1-2 0,-2 0 0,0 2 0,2-1 0,-2 1 0,0-2 0,0 0 0</inkml:trace>
  <inkml:trace contextRef="#ctx0" brushRef="#br0" timeOffset="1533">139 680 24575,'19'-7'0,"-1"-5"0,16-8 0,0-8 0,4-6 0,-5 7 0,20-34 0,-26 39 0,29-35 0,-27 32 0,5-9 0,-3 5 0,-6 2 0,1 7 0,-11 3 0,4 7 0,-11 1 0,4 2 0,-6 2 0,0 1 0,-1 2 0,1-4 0,0 5 0,0-5 0,0 1 0,-1 3 0,1-3 0,0 2 0,0 3 0,-1-6 0,1 3 0,0-3 0,-1 1 0,4-1 0,-2 0 0,1 0 0,-2 0 0,0 0 0,-1 1 0,1 1 0,3-1 0,-3 2 0,3-3 0,-3-3 0,0 2 0,3-2 0,-3 3 0,3 0 0,-3 1 0,-1-1 0,1 3 0,0-3 0,-3 3 0,2 0 0,-5 1 0,3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06:51:59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44 24575,'13'0'0,"-3"0"0,9 0 0,-2 0 0,8 3 0,-3 4 0,3 1 0,-4 5 0,-1-5 0,6 9 0,-8-8 0,12 6 0,-16-6 0,6-2 0,-7 5 0,0-2 0,-1 0 0,1-1 0,-1 0 0,4 1 0,-2-3 0,2 5 0,-3-1 0,3 2 0,-2 4 0,3-4 0,-5-3 0,4 2 0,-5-5 0,4 3 0,-5-2 0,2-1 0,1 2 0,-3 1 0,1-4 0,-4 6 0,5-2 0,-5 0 0,5 1 0,-3-1 0,1 2 0,2-2 0,-5 2 0,2-2 0,-3-1 0,0 3 0,0-5 0,0 1 0,0 1 0,0-2 0,-1 1 0,1 1 0,0-2 0,0 1 0,0 1 0,2 0 0,-1 0 0,1 3 0,-2-6 0,0 3 0,0-4 0,-1 1 0,1 3 0,0-3 0,0 3 0,0-3 0,-1-1 0,1 1 0,-3 0 0,2-1 0,-4 1 0,4-3 0,-5 2 0,5-4 0,-4 4 0,4-4 0,-4 4 0,4-5 0,-2 5 0,0-2 0,2 1 0,-4 1 0,4-5 0,-5 5 0,5-4 0,-4 2 0,1-3 0</inkml:trace>
  <inkml:trace contextRef="#ctx0" brushRef="#br0" timeOffset="1525">0 795 24575,'2'-10'0,"8"2"0,0-5 0,20-7 0,-10 4 0,14-7 0,-7 4 0,4-1 0,7-9 0,-13 9 0,10-8 0,-6-1 0,-3 4 0,6-8 0,-14 11 0,5 0 0,-5 0 0,-1 4 0,-6-2 0,1 10 0,-8-3 0,4 7 0,-7 0 0,4 1 0,-2 1 0,3-1 0,0 2 0,-3-3 0,-1 1 0,1-1 0,0 0 0,3 0 0,-3 1 0,2 1 0,-2-1 0,0 2 0,2 0 0,-2-2 0,3 4 0,-3-4 0,2 4 0,-2-4 0,3 2 0,-1-2 0,1 2 0,-3-2 0,2 2 0,-2-6 0,6-1 0,1-3 0,2 1 0,1-4 0,0 2 0,4-3 0,-3 1 0,-1 5 0,-1-5 0,-5 7 0,2-4 0,-3 4 0,0 0 0,0 6 0,-1-2 0,1 1 0,-3-1 0,2 1 0,-4-1 0,4 2 0,-5-3 0,5 3 0,-4-2 0,4 2 0,-4-3 0,4 0 0,-2 1 0,0-1 0,2 0 0,-2 3 0,0-2 0,2 4 0,-5-1 0,3 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06:50:50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24575,'6'0'0,"6"0"0,2 0 0,3 0 0,3 0 0,1 7 0,0 0 0,4 8 0,-4-2 0,0 1 0,-1 0 0,-3-1 0,3-2 0,-2 5 0,-1-5 0,4 4 0,-7 1 0,2-8 0,1 8 0,-3-6 0,2 3 0,-4-6 0,5 8 0,-3-7 0,7 10 0,-4-5 0,0 0 0,2-5 0,-2 4 0,1-5 0,1 6 0,-5 0 0,2 0 0,-3 0 0,-1-4 0,1 3 0,-1-2 0,1 0 0,-1 2 0,5-5 0,-4 5 0,3-2 0,-3 3 0,-1-1 0,1-2 0,-1 2 0,1-2 0,0 2 0,-1-2 0,1-1 0,-4 0 0,3-2 0,-5 2 0,2-3 0,-3-1 0,-1 1 0,1 0 0,0-1 0,-1 1 0,1 0 0,0 0 0,-1-1 0,1 1 0,0 0 0,-1 2 0,-2-2 0,3 2 0,-6-2 0,5-3 0,-2 2 0,1-2 0,1 3 0,-5 0 0,5-1 0,-2 1 0,1 0 0,1-1 0,-5 1 0,5 0 0,-2-3 0,1 2 0,1-2 0,-2 0 0,0 2 0,2-1 0,-2 1 0,0-2 0,0 0 0</inkml:trace>
  <inkml:trace contextRef="#ctx0" brushRef="#br0" timeOffset="1">139 680 24575,'19'-7'0,"-1"-5"0,16-8 0,0-8 0,4-6 0,-5 7 0,20-34 0,-26 39 0,29-35 0,-27 32 0,5-9 0,-3 5 0,-6 2 0,1 7 0,-11 3 0,4 7 0,-11 1 0,4 2 0,-6 2 0,0 1 0,-1 2 0,1-4 0,0 5 0,0-5 0,0 1 0,-1 3 0,1-3 0,0 2 0,0 3 0,-1-6 0,1 3 0,0-3 0,-1 1 0,4-1 0,-2 0 0,1 0 0,-2 0 0,0 0 0,-1 1 0,1 1 0,3-1 0,-3 2 0,3-3 0,-3-3 0,0 2 0,3-2 0,-3 3 0,3 0 0,-3 1 0,-1-1 0,1 3 0,0-3 0,-3 3 0,2 0 0,-5 1 0,3 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2T06:50:53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24575,'6'0'0,"6"0"0,2 0 0,3 0 0,3 0 0,1 7 0,0 0 0,4 8 0,-4-2 0,0 1 0,-1 0 0,-3-1 0,3-2 0,-2 5 0,-1-5 0,4 4 0,-7 1 0,2-8 0,1 8 0,-3-6 0,2 3 0,-4-6 0,5 8 0,-3-7 0,7 10 0,-4-5 0,0 0 0,2-5 0,-2 4 0,1-5 0,1 6 0,-5 0 0,2 0 0,-3 0 0,-1-4 0,1 3 0,-1-2 0,1 0 0,-1 2 0,5-5 0,-4 5 0,3-2 0,-3 3 0,-1-1 0,1-2 0,-1 2 0,1-2 0,0 2 0,-1-2 0,1-1 0,-4 0 0,3-2 0,-5 2 0,2-3 0,-3-1 0,-1 1 0,1 0 0,0-1 0,-1 1 0,1 0 0,0 0 0,-1-1 0,1 1 0,0 0 0,-1 2 0,-2-2 0,3 2 0,-6-2 0,5-3 0,-2 2 0,1-2 0,1 3 0,-5 0 0,5-1 0,-2 1 0,1 0 0,1-1 0,-5 1 0,5 0 0,-2-3 0,1 2 0,1-2 0,-2 0 0,0 2 0,2-1 0,-2 1 0,0-2 0,0 0 0</inkml:trace>
  <inkml:trace contextRef="#ctx0" brushRef="#br0" timeOffset="1">139 680 24575,'19'-7'0,"-1"-5"0,16-8 0,0-8 0,4-6 0,-5 7 0,20-34 0,-26 39 0,29-35 0,-27 32 0,5-9 0,-3 5 0,-6 2 0,1 7 0,-11 3 0,4 7 0,-11 1 0,4 2 0,-6 2 0,0 1 0,-1 2 0,1-4 0,0 5 0,0-5 0,0 1 0,-1 3 0,1-3 0,0 2 0,0 3 0,-1-6 0,1 3 0,0-3 0,-1 1 0,4-1 0,-2 0 0,1 0 0,-2 0 0,0 0 0,-1 1 0,1 1 0,3-1 0,-3 2 0,3-3 0,-3-3 0,0 2 0,3-2 0,-3 3 0,3 0 0,-3 1 0,-1-1 0,1 3 0,0-3 0,-3 3 0,2 0 0,-5 1 0,3 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09:39:01.28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24575,'90'0'0,"-3"0"0,-12 0 0,1 0 0,-1 0 0,10 0 0,1 0 0,-7 0 0,2 0 0,-23 0 0,-1 0 0,-11 0 0,-14 0 0,4 0 0,-16 0 0,8 0 0,-16 0 0,4 0 0,1 0 0,-5 0 0,4 0 0,-6 0 0,1 0 0,-1 0 0,1 0 0,0 0 0,-1 0 0,1 0 0,-1 0 0,1 0 0,-1 0 0,0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1T11:16:12.0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24575,'0'30'0,"0"-3"0,0-16 0,0 0 0,0 0 0,0 0 0,0 6 0,0-4 0,0 5 0,0-7 0,0 0 0,0 0 0,0 1 0,0-1 0,0 0 0,0 0 0,0 0 0,0 0 0,0 0 0,0 1 0,0-2 0,0 1 0,0 0 0,0-1 0,0 1 0,0 0 0,0-1 0,0 1 0,0-1 0,0 0 0,0 1 0,0-1 0,0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1T11:16:12.0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24575,'0'30'0,"0"-3"0,0-16 0,0 0 0,0 0 0,0 0 0,0 6 0,0-4 0,0 5 0,0-7 0,0 0 0,0 0 0,0 1 0,0-1 0,0 0 0,0 0 0,0 0 0,0 0 0,0 0 0,0 1 0,0-2 0,0 1 0,0 0 0,0-1 0,0 1 0,0 0 0,0-1 0,0 1 0,0-1 0,0 0 0,0 1 0,0-1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1T11:16:12.0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24575,'0'30'0,"0"-3"0,0-16 0,0 0 0,0 0 0,0 0 0,0 6 0,0-4 0,0 5 0,0-7 0,0 0 0,0 0 0,0 1 0,0-1 0,0 0 0,0 0 0,0 0 0,0 0 0,0 0 0,0 1 0,0-2 0,0 1 0,0 0 0,0-1 0,0 1 0,0 0 0,0-1 0,0 1 0,0-1 0,0 0 0,0 1 0,0-1 0,0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1T11:16:12.0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24575,'0'30'0,"0"-3"0,0-16 0,0 0 0,0 0 0,0 0 0,0 6 0,0-4 0,0 5 0,0-7 0,0 0 0,0 0 0,0 1 0,0-1 0,0 0 0,0 0 0,0 0 0,0 0 0,0 0 0,0 1 0,0-2 0,0 1 0,0 0 0,0-1 0,0 1 0,0 0 0,0-1 0,0 1 0,0-1 0,0 0 0,0 1 0,0-1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06:43:39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24575,'12'0'0,"-1"0"0,13 0 0,-6 0 0,21 0 0,-1 0 0,15 0 0,-6 0 0,10 0 0,4 0 0,12 0 0,1 0 0,4 0 0,-4-4 0,6 3 0,-7-8 0,5 8 0,-26-3 0,29 4 0,-39 0 0,23 0 0,-19 0 0,-4 0 0,9 0 0,-18 0 0,6 0 0,-17 0 0,7 0 0,-3 0 0,0 0 0,3 0 0,-8 0 0,8 0 0,-7 0 0,7 0 0,-7 0 0,7 0 0,-3 0 0,4 0 0,5 0 0,-4 0 0,4 0 0,0 0 0,-4 0 0,4 0 0,-9 0 0,-2 0 0,1 3 0,-3-2 0,3 2 0,-4-3 0,9 0 0,-7 0 0,6 0 0,-4 0 0,-3 0 0,3 0 0,-4 0 0,-4 0 0,-1 0 0,-3 0 0,-4 0 0,3 0 0,-6 0 0,6 0 0,-5 0 0,1 0 0,-2 0 0,0 0 0,-1 0 0,1 0 0,0 0 0,0 0 0,-1 0 0,1 0 0,3 0 0,-3 0 0,3 0 0,-3 0 0,-1 0 0,1 0 0,0 0 0,2 0 0,4 0 0,2 0 0,1 0 0,-6 0 0,3 0 0,-2 0 0,2 0 0,1 0 0,-1 0 0,1 0 0,-3 0 0,1 0 0,-1 0 0,-1 0 0,3 0 0,-2 0 0,2 0 0,1 0 0,3 0 0,-2 0 0,2 0 0,-3 0 0,-1 0 0,1-3 0,-1 3 0,1-3 0,-4 0 0,3 3 0,-5-3 0,1 3 0,-2 0 0,0 0 0,-3-3 0,-1 3 0,-2-3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1T11:16:12.0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24575,'0'30'0,"0"-3"0,0-16 0,0 0 0,0 0 0,0 0 0,0 6 0,0-4 0,0 5 0,0-7 0,0 0 0,0 0 0,0 1 0,0-1 0,0 0 0,0 0 0,0 0 0,0 0 0,0 0 0,0 1 0,0-2 0,0 1 0,0 0 0,0-1 0,0 1 0,0 0 0,0-1 0,0 1 0,0-1 0,0 0 0,0 1 0,0-1 0,0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1T11:16:12.0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24575,'0'30'0,"0"-3"0,0-16 0,0 0 0,0 0 0,0 0 0,0 6 0,0-4 0,0 5 0,0-7 0,0 0 0,0 0 0,0 1 0,0-1 0,0 0 0,0 0 0,0 0 0,0 0 0,0 0 0,0 1 0,0-2 0,0 1 0,0 0 0,0-1 0,0 1 0,0 0 0,0-1 0,0 1 0,0-1 0,0 0 0,0 1 0,0-1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11:43:37.296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86 16383,'38'0'0,"15"0"0,-22 0 0,19 0 0,-14 0 0,8 0 0,1 0 0,-1 0 0,-1 0 0,10 0 0,-7 0 0,7-7 0,-9 5 0,0-4 0,0 0 0,0 4 0,-1-4 0,1-1 0,-7 5 0,5-4 0,-6-1 0,0 6 0,5-6 0,-12 7 0,13 0 0,-13 0 0,5 0 0,-7 0 0,0 0 0,0 0 0,-1 0 0,-5 0 0,4 0 0,-5 0 0,0 0 0,5 0 0,-5 0 0,1 0 0,4 0 0,-12 0 0,12 0 0,-11 0 0,11-6 0,-11 5 0,11-5 0,1 6 0,2 0 0,-3 0 0,0 0 0,-11 0 0,11 0 0,-5 0 0,7 0 0,-7 0 0,5 0 0,-4 0 0,-1 0 0,5 0 0,-5 0 0,7-6 0,0 4 0,-1-4 0,1 6 0,7 0 0,3 0 0,7 0 0,0 0 0,0 0 0,8 0 0,-6 0 0,15 0 0,14 0 0,-7 0 0,6 0 0,-13 0 0,-15 0 0,16 0 0,-16 0 0,6 0 0,-16 0 0,7 0 0,-7 0 0,8 0 0,0 0 0,-8 0 0,-2 0 0,1 0 0,-6 0 0,13 0 0,-14 0 0,14 0 0,-13 0 0,13 0 0,-13 0 0,13 0 0,-13 0 0,5 0 0,19 0 0,-11 0 0,21 0 0,-19 0 0,0 0 0,-1 0 0,1 0 0,-1 0 0,2 0 0,-9 0 0,6 0 0,-5 0 0,6 7 0,-7-6 0,6 6 0,-13-7 0,13 0 0,-13 0 0,12 0 0,-12 0 0,5 0 0,-7 0 0,7 0 0,-5 0 0,5 0 0,-7 0 0,19 0 0,-14 0 0,22 0 0,-26 0 0,7 0 0,-9 0 0,1 0 0,7 0 0,-5 0 0,5 0 0,-7 0 0,7 0 0,-5 0 0,13 0 0,-13 0 0,13 0 0,-6 0 0,8 0 0,-8 0 0,6 0 0,-6 0 0,9 0 0,-1 0 0,0 0 0,0 0 0,0 0 0,0 0 0,9 0 0,-7 0 0,16 0 0,-16 6 0,15-4 0,-6 4 0,0 1 0,6-6 0,-5 13 0,7-12 0,1 5 0,19 0 0,-15-5 0,7 5 0,-22-1 0,-9-4 0,1 5 0,-2-7 0,1 0 0,-8 0 0,6 0 0,-13 0 0,5 6 0,0-5 0,-5 5 0,5-6 0,0 0 0,-5 0 0,5 0 0,-7 0 0,12 6 0,-10-5 0,10 5 0,-12-6 0,4 0 0,-3 0 0,-2 0 0,-1 0 0,-12 0 0,6 0 0,-7 0 0,0 0 0,0 0 0,0 0 0,0 0 0,0 0 0,0 0 0,1 0 0,-2 0 0,1 0 0,0 0 0,0 0 0,-1 0 0,1 6 0,0-5 0,6 4 0,-5-5 0,5 0 0,-6 0 0,0 0 0,5 0 0,-3 0 0,3 0 0,0 0 0,3 0 0,-1 0 0,5 0 0,-10 0 0,3 0 0,1 6 0,-5-5 0,4 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1T11:16:12.0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24575,'0'30'0,"0"-3"0,0-16 0,0 0 0,0 0 0,0 0 0,0 6 0,0-4 0,0 5 0,0-7 0,0 0 0,0 0 0,0 1 0,0-1 0,0 0 0,0 0 0,0 0 0,0 0 0,0 0 0,0 1 0,0-2 0,0 1 0,0 0 0,0-1 0,0 1 0,0 0 0,0-1 0,0 1 0,0-1 0,0 0 0,0 1 0,0-1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11:40:38.2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11:40:39.8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24575,'0'31'0,"0"-3"0,0-16 0,0 0 0,0 0 0,5-6 0,5-1 0,-2 1 0,7 0 0,-14 6 0,4 1 0,1-1 0,-5 0 0,10 0 0,-10 0 0,5 0 0,-6 0 0,5 1 0,-4-1 0,5 0 0,-6 0 0,0 0 0,0 0 0,0 0 0,0 0 0,0 0 0,0 0 0,0 0 0,0 0 0,0-1 0,0 1 0,0-1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1T11:16:12.0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24575,'0'30'0,"0"-3"0,0-16 0,0 0 0,0 0 0,0 0 0,0 6 0,0-4 0,0 5 0,0-7 0,0 0 0,0 0 0,0 1 0,0-1 0,0 0 0,0 0 0,0 0 0,0 0 0,0 0 0,0 1 0,0-2 0,0 1 0,0 0 0,0-1 0,0 1 0,0 0 0,0-1 0,0 1 0,0-1 0,0 0 0,0 1 0,0-1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11:40:38.2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11:40:39.8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24575,'0'31'0,"0"-3"0,0-16 0,0 0 0,0 0 0,5-6 0,5-1 0,-2 1 0,7 0 0,-14 6 0,4 1 0,1-1 0,-5 0 0,10 0 0,-10 0 0,5 0 0,-6 0 0,5 1 0,-4-1 0,5 0 0,-6 0 0,0 0 0,0 0 0,0 0 0,0 0 0,0 0 0,0 0 0,0 0 0,0 0 0,0-1 0,0 1 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EC91CD-1413-104E-92B3-711AA45535E3}" type="datetimeFigureOut">
              <a:t>07.03.25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E94E0F-B2C2-2F4B-8952-B72B71716DFB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4936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FE349-6AD1-7AFE-9A24-E81259A79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D0F90A9-62C0-1C24-815A-F611C787AB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9021192-0884-2738-6366-2E9391EEBA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e bëssen =  un peu / a little verstees = verstoen = comprendre / to understand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4BC579-685E-9224-B606-42E151A421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94E0F-B2C2-2F4B-8952-B72B71716DFB}" type="slidenum">
              <a:rPr lang="de-LU"/>
              <a:t>14</a:t>
            </a:fld>
            <a:endParaRPr lang="de-LU"/>
          </a:p>
        </p:txBody>
      </p:sp>
    </p:spTree>
    <p:extLst>
      <p:ext uri="{BB962C8B-B14F-4D97-AF65-F5344CB8AC3E}">
        <p14:creationId xmlns:p14="http://schemas.microsoft.com/office/powerpoint/2010/main" val="32742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e bëssen =  un peu / a little verstees = verstoen = comprendre / to understand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94E0F-B2C2-2F4B-8952-B72B71716DFB}" type="slidenum">
              <a:rPr lang="de-LU"/>
              <a:t>15</a:t>
            </a:fld>
            <a:endParaRPr lang="de-LU"/>
          </a:p>
        </p:txBody>
      </p:sp>
    </p:spTree>
    <p:extLst>
      <p:ext uri="{BB962C8B-B14F-4D97-AF65-F5344CB8AC3E}">
        <p14:creationId xmlns:p14="http://schemas.microsoft.com/office/powerpoint/2010/main" val="1142468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E23708-0B16-8F4D-9493-6378418616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FD6B37C-6836-0B4B-90A8-D6422AE584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19F683-14A1-2B4C-B2B6-5DD327F2C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4ACD-C8D2-3549-B67E-9056E4DDB19E}" type="datetimeFigureOut">
              <a:t>07.03.25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BA9E0B-5176-EB43-B60A-9C18E12A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670035-A53D-9B42-8A16-7319A2FFE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15261-AEDB-B548-A60A-4B759497B4EC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5862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6720C7-38B6-BD45-B3B2-0C027759B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BE3FA33-2ED4-7C4A-B98A-E7F3DE1299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0630232-AFAF-834E-AB69-A6539A65D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4ACD-C8D2-3549-B67E-9056E4DDB19E}" type="datetimeFigureOut">
              <a:t>07.03.25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7B7719-593F-E049-83BE-07993871B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D9784F7-0878-E447-A04D-09B368710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15261-AEDB-B548-A60A-4B759497B4EC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3011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5A12262-BB83-4841-8A35-D9707008F8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7702D99-F3F2-2E49-91B6-E76062F127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7A9D81-1579-0F41-A99F-A612BE6E8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4ACD-C8D2-3549-B67E-9056E4DDB19E}" type="datetimeFigureOut">
              <a:t>07.03.25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C27ACD-675A-8443-BCC3-32C9C49DC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51EF4E-CC7C-B34C-914C-0683CEB3B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15261-AEDB-B548-A60A-4B759497B4EC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5659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D200E3-0DA1-3D40-97E9-E0D967726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A353BB-F696-B446-89FF-E97568CE9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9C446D-27EE-6C49-82CF-5A4608496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4ACD-C8D2-3549-B67E-9056E4DDB19E}" type="datetimeFigureOut">
              <a:t>07.03.25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6E2B8F-63C3-1D44-947E-0A9C75B2F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41F5F6-425E-D547-AE27-DA62CEC8C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15261-AEDB-B548-A60A-4B759497B4EC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5869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DF1404-9BAD-BC4B-B0F8-EF6ABF3D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F7699F-A94E-6A47-8696-0C09F1BC7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5D7036-9170-4E4A-9240-C19A54421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4ACD-C8D2-3549-B67E-9056E4DDB19E}" type="datetimeFigureOut">
              <a:t>07.03.25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2D59-714B-7D40-B958-0DCF6716D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47E1B6-958B-3A45-AA7D-C89D024DE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15261-AEDB-B548-A60A-4B759497B4EC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8035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098600-034A-7A41-ABD4-1482A0D37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E492B2-E50C-EE4F-B85A-13A76A825C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E377D53-5D12-FF42-B9E5-9346AB94AD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BB9D116-D665-3949-B24D-00B74FC20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4ACD-C8D2-3549-B67E-9056E4DDB19E}" type="datetimeFigureOut">
              <a:t>07.03.25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6CFEDD8-DA3D-F749-BEAA-D60D4EFB9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349ADD-3FCB-994C-BCE7-C3F5C8BC3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15261-AEDB-B548-A60A-4B759497B4EC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0769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7E3CAA-C6A7-1D49-814C-790BEA1C4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E41FCAC-F603-1848-A6A1-3590D7F87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D85D6A0-18B3-D546-BFC3-DB4DF95A4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87E90A6-CDD9-ED48-BAF1-8F7B031FF4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D128E9C-EC56-274D-96DF-DCF7B0E329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AC99AD7-E0A3-9C4C-8FBF-90F44AB01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4ACD-C8D2-3549-B67E-9056E4DDB19E}" type="datetimeFigureOut">
              <a:t>07.03.25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FC7B30E-7C67-5544-9345-9D0F08C75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EA3EFF1-2618-084F-8267-F7944E1B5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15261-AEDB-B548-A60A-4B759497B4EC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3435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0D421A-0BB8-F647-B2AA-437193E92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71DF770-C6AF-B040-8AE7-DE6CEF06E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4ACD-C8D2-3549-B67E-9056E4DDB19E}" type="datetimeFigureOut">
              <a:t>07.03.25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85814C0-8CE7-7546-9177-A97EA0DBD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3D50F44-DFBD-884B-ACDB-A00CBEE6F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15261-AEDB-B548-A60A-4B759497B4EC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6410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C7F93A9-1C3E-D548-94AE-C96149AC4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4ACD-C8D2-3549-B67E-9056E4DDB19E}" type="datetimeFigureOut">
              <a:t>07.03.25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F960D92-60B9-AA4C-905B-917E8DC5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20BAFFA-1667-0547-8919-ED49163F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15261-AEDB-B548-A60A-4B759497B4EC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4720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1FDFFE-4625-DA42-A17D-26FEF8A26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C79B205-6391-774A-B08E-E48CCA175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D4D35D6-BFF0-CE4A-942A-A9F2048D98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1173E45-8EF9-EE46-9529-FBBD6AA76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4ACD-C8D2-3549-B67E-9056E4DDB19E}" type="datetimeFigureOut">
              <a:t>07.03.25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8208C93-80AC-F54E-9870-694646367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3E9432-73A7-9846-83F7-1D9C50FFD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15261-AEDB-B548-A60A-4B759497B4EC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6711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DB7D4C-9EF5-E846-A956-434E3971C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E7165DC-73DD-2540-AB5B-75574D49DD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5109B91-7BBF-544E-A077-4960A379E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A5A31AC-CA0B-A444-8C63-F74B657D3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4ACD-C8D2-3549-B67E-9056E4DDB19E}" type="datetimeFigureOut">
              <a:t>07.03.25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C1AE93A-C2D8-3A4A-BF6C-EE9372F21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DF8E351-06CC-3D4B-BFEE-F6B65B3B7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15261-AEDB-B548-A60A-4B759497B4EC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4520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5297C58-8CC8-E249-9453-37C42AA0D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D5FB3F1-AB48-D14E-ADB0-8EFAB92F3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C43044-44C9-B14C-9C34-2E8ACDE36B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064ACD-C8D2-3549-B67E-9056E4DDB19E}" type="datetimeFigureOut">
              <a:t>07.03.25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4346FA-44F2-CD49-B730-956E9ED4E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605A2F-7E92-D740-92BA-A2D849D7EA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15261-AEDB-B548-A60A-4B759497B4EC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9344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NUL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90.png"/><Relationship Id="rId4" Type="http://schemas.openxmlformats.org/officeDocument/2006/relationships/customXml" Target="../ink/ink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0.png"/><Relationship Id="rId5" Type="http://schemas.openxmlformats.org/officeDocument/2006/relationships/customXml" Target="../ink/ink5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0.png"/><Relationship Id="rId5" Type="http://schemas.openxmlformats.org/officeDocument/2006/relationships/customXml" Target="../ink/ink8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110.png"/><Relationship Id="rId3" Type="http://schemas.openxmlformats.org/officeDocument/2006/relationships/customXml" Target="../ink/ink10.xml"/><Relationship Id="rId7" Type="http://schemas.openxmlformats.org/officeDocument/2006/relationships/image" Target="NULL"/><Relationship Id="rId12" Type="http://schemas.openxmlformats.org/officeDocument/2006/relationships/customXml" Target="../ink/ink13.xml"/><Relationship Id="rId17" Type="http://schemas.openxmlformats.org/officeDocument/2006/relationships/image" Target="../media/image3.png"/><Relationship Id="rId2" Type="http://schemas.openxmlformats.org/officeDocument/2006/relationships/image" Target="../media/image25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11" Type="http://schemas.openxmlformats.org/officeDocument/2006/relationships/image" Target="NULL"/><Relationship Id="rId15" Type="http://schemas.openxmlformats.org/officeDocument/2006/relationships/customXml" Target="../ink/ink15.xml"/><Relationship Id="rId10" Type="http://schemas.openxmlformats.org/officeDocument/2006/relationships/customXml" Target="../ink/ink12.xml"/><Relationship Id="rId9" Type="http://schemas.openxmlformats.org/officeDocument/2006/relationships/image" Target="NULL"/><Relationship Id="rId14" Type="http://schemas.openxmlformats.org/officeDocument/2006/relationships/customXml" Target="../ink/ink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7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6.png"/><Relationship Id="rId7" Type="http://schemas.openxmlformats.org/officeDocument/2006/relationships/image" Target="../media/image30.jpe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9.png"/><Relationship Id="rId10" Type="http://schemas.openxmlformats.org/officeDocument/2006/relationships/image" Target="../media/image31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6.png"/><Relationship Id="rId7" Type="http://schemas.openxmlformats.org/officeDocument/2006/relationships/image" Target="../media/image19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12.png"/><Relationship Id="rId10" Type="http://schemas.openxmlformats.org/officeDocument/2006/relationships/image" Target="../media/image31.png"/><Relationship Id="rId4" Type="http://schemas.openxmlformats.org/officeDocument/2006/relationships/image" Target="../media/image32.jpeg"/><Relationship Id="rId9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6.png"/><Relationship Id="rId7" Type="http://schemas.openxmlformats.org/officeDocument/2006/relationships/image" Target="../media/image14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17.png"/><Relationship Id="rId4" Type="http://schemas.openxmlformats.org/officeDocument/2006/relationships/image" Target="../media/image34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6.png"/><Relationship Id="rId7" Type="http://schemas.openxmlformats.org/officeDocument/2006/relationships/image" Target="../media/image30.jpe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9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6.png"/><Relationship Id="rId7" Type="http://schemas.openxmlformats.org/officeDocument/2006/relationships/image" Target="../media/image19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12.png"/><Relationship Id="rId4" Type="http://schemas.openxmlformats.org/officeDocument/2006/relationships/image" Target="../media/image32.jpeg"/><Relationship Id="rId9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4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17.png"/><Relationship Id="rId4" Type="http://schemas.openxmlformats.org/officeDocument/2006/relationships/image" Target="../media/image3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openxmlformats.org/officeDocument/2006/relationships/image" Target="../media/image7.png"/><Relationship Id="rId3" Type="http://schemas.microsoft.com/office/2007/relationships/media" Target="../media/media2.mp3"/><Relationship Id="rId7" Type="http://schemas.microsoft.com/office/2007/relationships/media" Target="../media/media4.mp3"/><Relationship Id="rId12" Type="http://schemas.openxmlformats.org/officeDocument/2006/relationships/image" Target="../media/image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openxmlformats.org/officeDocument/2006/relationships/slideLayout" Target="../slideLayouts/slideLayout7.xml"/><Relationship Id="rId5" Type="http://schemas.microsoft.com/office/2007/relationships/media" Target="../media/media3.mp3"/><Relationship Id="rId15" Type="http://schemas.openxmlformats.org/officeDocument/2006/relationships/image" Target="../media/image8.png"/><Relationship Id="rId10" Type="http://schemas.openxmlformats.org/officeDocument/2006/relationships/audio" Target="../media/media5.mp3"/><Relationship Id="rId4" Type="http://schemas.openxmlformats.org/officeDocument/2006/relationships/audio" Target="../media/media2.mp3"/><Relationship Id="rId9" Type="http://schemas.microsoft.com/office/2007/relationships/media" Target="../media/media5.mp3"/><Relationship Id="rId1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customXml" Target="../ink/ink2.xml"/><Relationship Id="rId7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0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C8B667B5-E543-B14F-A6D2-FD1F2C19ACC3}"/>
                  </a:ext>
                </a:extLst>
              </p14:cNvPr>
              <p14:cNvContentPartPr/>
              <p14:nvPr/>
            </p14:nvContentPartPr>
            <p14:xfrm>
              <a:off x="5939169" y="4366652"/>
              <a:ext cx="360" cy="360"/>
            </p14:xfrm>
          </p:contentPart>
        </mc:Choice>
        <mc:Fallback xmlns=""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C8B667B5-E543-B14F-A6D2-FD1F2C19AC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76169" y="3988652"/>
                <a:ext cx="126000" cy="7560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Grafik 1">
            <a:extLst>
              <a:ext uri="{FF2B5EF4-FFF2-40B4-BE49-F238E27FC236}">
                <a16:creationId xmlns:a16="http://schemas.microsoft.com/office/drawing/2014/main" id="{E491ECE7-5402-5F2D-2AFD-DC15FA6EA1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0597" y="1541255"/>
            <a:ext cx="7042938" cy="1970563"/>
          </a:xfrm>
          <a:prstGeom prst="rect">
            <a:avLst/>
          </a:prstGeom>
        </p:spPr>
      </p:pic>
      <p:pic>
        <p:nvPicPr>
          <p:cNvPr id="4" name="Grafik 3" descr="Ein Bild, das Grafiken, Schrift, Grafikdesign, Clipart enthält.&#10;&#10;Automatisch generierte Beschreibung">
            <a:extLst>
              <a:ext uri="{FF2B5EF4-FFF2-40B4-BE49-F238E27FC236}">
                <a16:creationId xmlns:a16="http://schemas.microsoft.com/office/drawing/2014/main" id="{798186C4-C909-3B88-CB3E-DC0BD492749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7" r="3" b="4975"/>
          <a:stretch/>
        </p:blipFill>
        <p:spPr>
          <a:xfrm>
            <a:off x="722236" y="846923"/>
            <a:ext cx="3496733" cy="319358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442690A-37A7-98F6-A2B9-B25B9D059D34}"/>
              </a:ext>
            </a:extLst>
          </p:cNvPr>
          <p:cNvSpPr txBox="1"/>
          <p:nvPr/>
        </p:nvSpPr>
        <p:spPr>
          <a:xfrm>
            <a:off x="4337569" y="6244133"/>
            <a:ext cx="3516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A2.2 Lëtzebuergesch – Tessy Feyder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95511DBF-14ED-70DA-AC2E-0F53750F90CD}"/>
              </a:ext>
            </a:extLst>
          </p:cNvPr>
          <p:cNvSpPr txBox="1">
            <a:spLocks/>
          </p:cNvSpPr>
          <p:nvPr/>
        </p:nvSpPr>
        <p:spPr>
          <a:xfrm>
            <a:off x="2470603" y="4366652"/>
            <a:ext cx="7250793" cy="168365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lb-LU" sz="4800" b="1" u="sng" dirty="0"/>
              <a:t>A1</a:t>
            </a:r>
            <a:br>
              <a:rPr lang="lb-LU" sz="4800" b="1" u="sng" dirty="0"/>
            </a:br>
            <a:br>
              <a:rPr lang="lb-LU" sz="2000" dirty="0"/>
            </a:br>
            <a:r>
              <a:rPr lang="lb-LU" sz="2000" dirty="0"/>
              <a:t>Blended Learning</a:t>
            </a:r>
          </a:p>
        </p:txBody>
      </p:sp>
    </p:spTree>
    <p:extLst>
      <p:ext uri="{BB962C8B-B14F-4D97-AF65-F5344CB8AC3E}">
        <p14:creationId xmlns:p14="http://schemas.microsoft.com/office/powerpoint/2010/main" val="74111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2319521A-9A1B-4B43-ACD8-5903E21A529D}"/>
              </a:ext>
            </a:extLst>
          </p:cNvPr>
          <p:cNvSpPr txBox="1"/>
          <p:nvPr/>
        </p:nvSpPr>
        <p:spPr>
          <a:xfrm>
            <a:off x="197558" y="239892"/>
            <a:ext cx="11725268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LU" sz="2400" b="1" dirty="0" err="1"/>
              <a:t>Länner</a:t>
            </a:r>
            <a:r>
              <a:rPr lang="de-LU" sz="2400" b="1" dirty="0"/>
              <a:t>, </a:t>
            </a:r>
            <a:r>
              <a:rPr lang="de-LU" sz="2400" b="1" dirty="0" err="1"/>
              <a:t>Leit</a:t>
            </a:r>
            <a:r>
              <a:rPr lang="de-LU" sz="2400" b="1" dirty="0"/>
              <a:t> a </a:t>
            </a:r>
            <a:r>
              <a:rPr lang="de-LU" sz="2400" b="1" dirty="0" err="1"/>
              <a:t>Sproochen</a:t>
            </a:r>
            <a:r>
              <a:rPr lang="de-LU" sz="2400" b="1" dirty="0"/>
              <a:t> </a:t>
            </a:r>
            <a:endParaRPr lang="lb-LU" sz="2400" b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5439624-7A3A-4E43-97C8-F57A52264572}"/>
              </a:ext>
            </a:extLst>
          </p:cNvPr>
          <p:cNvSpPr txBox="1"/>
          <p:nvPr/>
        </p:nvSpPr>
        <p:spPr>
          <a:xfrm>
            <a:off x="524656" y="6153462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lb-LU" sz="2000" dirty="0"/>
          </a:p>
          <a:p>
            <a:endParaRPr lang="lb-LU" sz="20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E20D597-C851-9C4E-9815-4ED3FD78D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96" y="4575333"/>
            <a:ext cx="1682170" cy="97268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4DCE555-4A53-B547-A303-108FD8D3A3DB}"/>
              </a:ext>
            </a:extLst>
          </p:cNvPr>
          <p:cNvSpPr txBox="1"/>
          <p:nvPr/>
        </p:nvSpPr>
        <p:spPr>
          <a:xfrm>
            <a:off x="2309908" y="4731424"/>
            <a:ext cx="1354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>
                <a:solidFill>
                  <a:schemeClr val="accent6"/>
                </a:solidFill>
              </a:rPr>
              <a:t>Italien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BB14E97-9288-C048-84E1-F395A9617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55" y="1783416"/>
            <a:ext cx="9486193" cy="2667992"/>
          </a:xfrm>
          <a:prstGeom prst="rect">
            <a:avLst/>
          </a:prstGeom>
        </p:spPr>
      </p:pic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C5DF99C1-3C33-9E43-AFF3-A5D214C2F3AB}"/>
              </a:ext>
            </a:extLst>
          </p:cNvPr>
          <p:cNvCxnSpPr>
            <a:cxnSpLocks/>
          </p:cNvCxnSpPr>
          <p:nvPr/>
        </p:nvCxnSpPr>
        <p:spPr>
          <a:xfrm>
            <a:off x="1816010" y="3649509"/>
            <a:ext cx="19412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237E0694-B963-9342-A8CD-C7B55A213009}"/>
              </a:ext>
            </a:extLst>
          </p:cNvPr>
          <p:cNvCxnSpPr>
            <a:cxnSpLocks/>
          </p:cNvCxnSpPr>
          <p:nvPr/>
        </p:nvCxnSpPr>
        <p:spPr>
          <a:xfrm>
            <a:off x="6675072" y="3649509"/>
            <a:ext cx="19412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>
            <a:extLst>
              <a:ext uri="{FF2B5EF4-FFF2-40B4-BE49-F238E27FC236}">
                <a16:creationId xmlns:a16="http://schemas.microsoft.com/office/drawing/2014/main" id="{F4806625-2F70-854E-8C5A-EFD106023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109" y="4576225"/>
            <a:ext cx="1909220" cy="1183179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41003933-D4ED-0A4A-BABF-A36E9CC027D5}"/>
              </a:ext>
            </a:extLst>
          </p:cNvPr>
          <p:cNvSpPr txBox="1"/>
          <p:nvPr/>
        </p:nvSpPr>
        <p:spPr>
          <a:xfrm>
            <a:off x="6396882" y="4731424"/>
            <a:ext cx="2135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>
                <a:solidFill>
                  <a:schemeClr val="accent6"/>
                </a:solidFill>
              </a:rPr>
              <a:t>Frankräich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9A46E0A-CA0B-354D-B271-47B44F43A39F}"/>
              </a:ext>
            </a:extLst>
          </p:cNvPr>
          <p:cNvCxnSpPr>
            <a:cxnSpLocks/>
          </p:cNvCxnSpPr>
          <p:nvPr/>
        </p:nvCxnSpPr>
        <p:spPr>
          <a:xfrm>
            <a:off x="912486" y="4117342"/>
            <a:ext cx="27900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>
            <a:extLst>
              <a:ext uri="{FF2B5EF4-FFF2-40B4-BE49-F238E27FC236}">
                <a16:creationId xmlns:a16="http://schemas.microsoft.com/office/drawing/2014/main" id="{F908A9F7-60AD-6346-B9EE-D2D264BD57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996" y="5740209"/>
            <a:ext cx="1682170" cy="1009302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F235BB5B-EFA6-9545-A937-E1701C2666D3}"/>
              </a:ext>
            </a:extLst>
          </p:cNvPr>
          <p:cNvSpPr txBox="1"/>
          <p:nvPr/>
        </p:nvSpPr>
        <p:spPr>
          <a:xfrm>
            <a:off x="2307508" y="5983436"/>
            <a:ext cx="2246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>
                <a:solidFill>
                  <a:schemeClr val="accent6"/>
                </a:solidFill>
              </a:rPr>
              <a:t>Lëtzebuerg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2D0DD5B-AC76-3D43-82DA-9E1C76935ED5}"/>
              </a:ext>
            </a:extLst>
          </p:cNvPr>
          <p:cNvSpPr txBox="1"/>
          <p:nvPr/>
        </p:nvSpPr>
        <p:spPr>
          <a:xfrm>
            <a:off x="197558" y="916125"/>
            <a:ext cx="8743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u="sng" dirty="0" err="1">
                <a:solidFill>
                  <a:schemeClr val="accent1"/>
                </a:solidFill>
              </a:rPr>
              <a:t>Exercice</a:t>
            </a:r>
            <a:r>
              <a:rPr lang="de-DE" sz="2800" b="1" u="sng" dirty="0"/>
              <a:t> 1 </a:t>
            </a:r>
            <a:r>
              <a:rPr lang="de-DE" sz="2800" b="1" u="sng" dirty="0">
                <a:solidFill>
                  <a:srgbClr val="883080"/>
                </a:solidFill>
              </a:rPr>
              <a:t>S</a:t>
            </a:r>
            <a:r>
              <a:rPr lang="de-DE" sz="2800" b="1" u="sng" dirty="0"/>
              <a:t>.16: </a:t>
            </a:r>
            <a:r>
              <a:rPr lang="de-DE" sz="2800" b="1" dirty="0"/>
              <a:t>Liest a </a:t>
            </a:r>
            <a:r>
              <a:rPr lang="de-DE" sz="2800" b="1" dirty="0" err="1"/>
              <a:t>lauschtert</a:t>
            </a:r>
            <a:r>
              <a:rPr lang="de-DE" sz="2800" b="1" dirty="0"/>
              <a:t> den </a:t>
            </a:r>
            <a:r>
              <a:rPr lang="de-DE" sz="2800" b="1" dirty="0">
                <a:solidFill>
                  <a:schemeClr val="accent1"/>
                </a:solidFill>
              </a:rPr>
              <a:t>Text!</a:t>
            </a:r>
            <a:r>
              <a:rPr lang="de-DE" sz="2800" b="1" dirty="0"/>
              <a:t>  </a:t>
            </a:r>
            <a:r>
              <a:rPr lang="de-DE" sz="2800" dirty="0">
                <a:solidFill>
                  <a:srgbClr val="883080"/>
                </a:solidFill>
              </a:rPr>
              <a:t>Verbesserung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29304DF-8A27-AEA9-95CA-B72E0BF6F0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78332" y="58870"/>
            <a:ext cx="1513668" cy="175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2319521A-9A1B-4B43-ACD8-5903E21A529D}"/>
              </a:ext>
            </a:extLst>
          </p:cNvPr>
          <p:cNvSpPr txBox="1"/>
          <p:nvPr/>
        </p:nvSpPr>
        <p:spPr>
          <a:xfrm>
            <a:off x="215858" y="359098"/>
            <a:ext cx="11183662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LU" sz="2400" b="1" dirty="0" err="1"/>
              <a:t>Länner</a:t>
            </a:r>
            <a:r>
              <a:rPr lang="de-LU" sz="2400" b="1" dirty="0"/>
              <a:t>, </a:t>
            </a:r>
            <a:r>
              <a:rPr lang="de-LU" sz="2400" b="1" dirty="0" err="1"/>
              <a:t>Leit</a:t>
            </a:r>
            <a:r>
              <a:rPr lang="de-LU" sz="2400" b="1" dirty="0"/>
              <a:t> a </a:t>
            </a:r>
            <a:r>
              <a:rPr lang="de-LU" sz="2400" b="1" dirty="0" err="1"/>
              <a:t>Sproochen</a:t>
            </a:r>
            <a:r>
              <a:rPr lang="de-LU" sz="2400" b="1" dirty="0"/>
              <a:t> </a:t>
            </a:r>
            <a:endParaRPr lang="lb-LU" sz="2400" b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5439624-7A3A-4E43-97C8-F57A52264572}"/>
              </a:ext>
            </a:extLst>
          </p:cNvPr>
          <p:cNvSpPr txBox="1"/>
          <p:nvPr/>
        </p:nvSpPr>
        <p:spPr>
          <a:xfrm>
            <a:off x="524656" y="6153462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lb-LU" sz="2000" dirty="0"/>
          </a:p>
          <a:p>
            <a:endParaRPr lang="lb-LU" sz="20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967010F-795F-1B43-A16E-C4285F434B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44" t="60898" r="5149"/>
          <a:stretch/>
        </p:blipFill>
        <p:spPr>
          <a:xfrm>
            <a:off x="215858" y="1985273"/>
            <a:ext cx="10111591" cy="2850887"/>
          </a:xfrm>
          <a:prstGeom prst="rect">
            <a:avLst/>
          </a:prstGeom>
        </p:spPr>
      </p:pic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C220E67A-E487-E04E-B252-0F76A9C75697}"/>
              </a:ext>
            </a:extLst>
          </p:cNvPr>
          <p:cNvCxnSpPr/>
          <p:nvPr/>
        </p:nvCxnSpPr>
        <p:spPr>
          <a:xfrm>
            <a:off x="5081667" y="3287284"/>
            <a:ext cx="172265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1A177795-58EC-3947-BDF6-6784D90B666A}"/>
              </a:ext>
            </a:extLst>
          </p:cNvPr>
          <p:cNvCxnSpPr>
            <a:cxnSpLocks/>
          </p:cNvCxnSpPr>
          <p:nvPr/>
        </p:nvCxnSpPr>
        <p:spPr>
          <a:xfrm>
            <a:off x="524656" y="4430284"/>
            <a:ext cx="32615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5347101C-72DD-5946-BB92-D2600FE38AB1}"/>
              </a:ext>
            </a:extLst>
          </p:cNvPr>
          <p:cNvCxnSpPr/>
          <p:nvPr/>
        </p:nvCxnSpPr>
        <p:spPr>
          <a:xfrm>
            <a:off x="1599913" y="3932053"/>
            <a:ext cx="172265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9A4CF9E-D708-1A42-9C79-6AA0C5B70668}"/>
              </a:ext>
            </a:extLst>
          </p:cNvPr>
          <p:cNvCxnSpPr/>
          <p:nvPr/>
        </p:nvCxnSpPr>
        <p:spPr>
          <a:xfrm>
            <a:off x="4765144" y="3932053"/>
            <a:ext cx="172265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1ACA1F7D-ED1C-C945-BA88-C3E0A7C4E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58" y="4864242"/>
            <a:ext cx="1491937" cy="895162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1B81340C-F5FE-E648-A30E-96DD9A9246F7}"/>
              </a:ext>
            </a:extLst>
          </p:cNvPr>
          <p:cNvSpPr txBox="1"/>
          <p:nvPr/>
        </p:nvSpPr>
        <p:spPr>
          <a:xfrm>
            <a:off x="1819334" y="4974616"/>
            <a:ext cx="1681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>
                <a:solidFill>
                  <a:schemeClr val="accent6"/>
                </a:solidFill>
              </a:rPr>
              <a:t>England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BF85567A-DE20-B240-BE77-417AFF4DF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984" y="4864241"/>
            <a:ext cx="1491938" cy="990105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976039CA-2F1F-1C4C-B09A-E02EF73B3F84}"/>
              </a:ext>
            </a:extLst>
          </p:cNvPr>
          <p:cNvSpPr txBox="1"/>
          <p:nvPr/>
        </p:nvSpPr>
        <p:spPr>
          <a:xfrm>
            <a:off x="5614737" y="5096475"/>
            <a:ext cx="2379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>
                <a:solidFill>
                  <a:schemeClr val="accent6"/>
                </a:solidFill>
              </a:rPr>
              <a:t>Däitschland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5D5019C3-E17E-5844-BAD4-F639FF5421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202" y="5843260"/>
            <a:ext cx="1516299" cy="939679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D3B28469-3AA7-A74A-B2ED-D175112EDA74}"/>
              </a:ext>
            </a:extLst>
          </p:cNvPr>
          <p:cNvSpPr txBox="1"/>
          <p:nvPr/>
        </p:nvSpPr>
        <p:spPr>
          <a:xfrm>
            <a:off x="1762501" y="5989067"/>
            <a:ext cx="2135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>
                <a:solidFill>
                  <a:schemeClr val="accent6"/>
                </a:solidFill>
              </a:rPr>
              <a:t>Frankräich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7EF4BDB9-55F3-764A-8CC7-13EA5CA1E8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6830" y="5929555"/>
            <a:ext cx="1491938" cy="895163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9A30FBB0-C25C-DB44-AA0A-C7A5365240AA}"/>
              </a:ext>
            </a:extLst>
          </p:cNvPr>
          <p:cNvSpPr txBox="1"/>
          <p:nvPr/>
        </p:nvSpPr>
        <p:spPr>
          <a:xfrm>
            <a:off x="5627470" y="5989066"/>
            <a:ext cx="2246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>
                <a:solidFill>
                  <a:schemeClr val="accent6"/>
                </a:solidFill>
              </a:rPr>
              <a:t>Lëtzebuerg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DC5C1EBB-5AE4-C040-9B97-CB712154AE72}"/>
              </a:ext>
            </a:extLst>
          </p:cNvPr>
          <p:cNvSpPr txBox="1"/>
          <p:nvPr/>
        </p:nvSpPr>
        <p:spPr>
          <a:xfrm>
            <a:off x="215858" y="1117791"/>
            <a:ext cx="8743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u="sng" dirty="0" err="1">
                <a:solidFill>
                  <a:schemeClr val="accent1"/>
                </a:solidFill>
              </a:rPr>
              <a:t>Exercice</a:t>
            </a:r>
            <a:r>
              <a:rPr lang="de-DE" sz="2800" b="1" u="sng" dirty="0"/>
              <a:t> 1 </a:t>
            </a:r>
            <a:r>
              <a:rPr lang="de-DE" sz="2800" b="1" u="sng" dirty="0">
                <a:solidFill>
                  <a:srgbClr val="883080"/>
                </a:solidFill>
              </a:rPr>
              <a:t>S</a:t>
            </a:r>
            <a:r>
              <a:rPr lang="de-DE" sz="2800" b="1" u="sng" dirty="0"/>
              <a:t>.16: </a:t>
            </a:r>
            <a:r>
              <a:rPr lang="de-DE" sz="2800" b="1" dirty="0"/>
              <a:t>Liest a </a:t>
            </a:r>
            <a:r>
              <a:rPr lang="de-DE" sz="2800" b="1" dirty="0" err="1"/>
              <a:t>lauschtert</a:t>
            </a:r>
            <a:r>
              <a:rPr lang="de-DE" sz="2800" b="1" dirty="0"/>
              <a:t> den </a:t>
            </a:r>
            <a:r>
              <a:rPr lang="de-DE" sz="2800" b="1" dirty="0">
                <a:solidFill>
                  <a:schemeClr val="accent1"/>
                </a:solidFill>
              </a:rPr>
              <a:t>Text!</a:t>
            </a:r>
            <a:r>
              <a:rPr lang="de-DE" sz="2800" b="1" dirty="0"/>
              <a:t>  </a:t>
            </a:r>
            <a:r>
              <a:rPr lang="de-DE" sz="2800" dirty="0">
                <a:solidFill>
                  <a:srgbClr val="883080"/>
                </a:solidFill>
              </a:rPr>
              <a:t>Verbesserung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B7DFEDF-94AE-9A20-FC17-D979A98783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78332" y="58870"/>
            <a:ext cx="1513668" cy="175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4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05439624-7A3A-4E43-97C8-F57A52264572}"/>
              </a:ext>
            </a:extLst>
          </p:cNvPr>
          <p:cNvSpPr txBox="1"/>
          <p:nvPr/>
        </p:nvSpPr>
        <p:spPr>
          <a:xfrm>
            <a:off x="524656" y="6153462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lb-LU" sz="2000" dirty="0"/>
          </a:p>
          <a:p>
            <a:endParaRPr lang="lb-LU" sz="20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C64AC35-6970-2442-9DE4-30B8BE5A58A1}"/>
              </a:ext>
            </a:extLst>
          </p:cNvPr>
          <p:cNvSpPr txBox="1"/>
          <p:nvPr/>
        </p:nvSpPr>
        <p:spPr>
          <a:xfrm>
            <a:off x="215856" y="810662"/>
            <a:ext cx="6159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u="sng" dirty="0"/>
              <a:t> </a:t>
            </a:r>
            <a:r>
              <a:rPr lang="de-DE" sz="2400" b="1" u="sng" dirty="0" err="1">
                <a:solidFill>
                  <a:schemeClr val="accent1"/>
                </a:solidFill>
              </a:rPr>
              <a:t>Exercice</a:t>
            </a:r>
            <a:r>
              <a:rPr lang="de-DE" sz="2400" b="1" u="sng" dirty="0"/>
              <a:t> 1 </a:t>
            </a:r>
            <a:r>
              <a:rPr lang="de-DE" sz="2400" b="1" u="sng" dirty="0">
                <a:solidFill>
                  <a:srgbClr val="883080"/>
                </a:solidFill>
              </a:rPr>
              <a:t>S</a:t>
            </a:r>
            <a:r>
              <a:rPr lang="de-DE" sz="2400" b="1" u="sng" dirty="0"/>
              <a:t>.18: </a:t>
            </a:r>
            <a:r>
              <a:rPr lang="de-DE" sz="2400" b="1" dirty="0"/>
              <a:t>Kuckt </a:t>
            </a:r>
            <a:r>
              <a:rPr lang="de-DE" sz="2400" b="1" dirty="0" err="1"/>
              <a:t>d‘</a:t>
            </a:r>
            <a:r>
              <a:rPr lang="de-DE" sz="2400" b="1" dirty="0" err="1">
                <a:solidFill>
                  <a:srgbClr val="883080"/>
                </a:solidFill>
              </a:rPr>
              <a:t>Foto</a:t>
            </a:r>
            <a:r>
              <a:rPr lang="de-DE" sz="2400" b="1" dirty="0"/>
              <a:t>! Liest den </a:t>
            </a:r>
            <a:r>
              <a:rPr lang="de-DE" sz="2400" b="1" dirty="0">
                <a:solidFill>
                  <a:schemeClr val="accent1"/>
                </a:solidFill>
              </a:rPr>
              <a:t>Dialog</a:t>
            </a:r>
            <a:r>
              <a:rPr lang="de-DE" sz="2400" b="1" dirty="0"/>
              <a:t>!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6E6DC4F-9797-394A-8AAD-D7CF2E75BB40}"/>
              </a:ext>
            </a:extLst>
          </p:cNvPr>
          <p:cNvSpPr txBox="1"/>
          <p:nvPr/>
        </p:nvSpPr>
        <p:spPr>
          <a:xfrm>
            <a:off x="215856" y="250798"/>
            <a:ext cx="11823743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LU" sz="2400" b="1" dirty="0" err="1"/>
              <a:t>Länner</a:t>
            </a:r>
            <a:r>
              <a:rPr lang="de-LU" sz="2400" b="1" dirty="0"/>
              <a:t>, </a:t>
            </a:r>
            <a:r>
              <a:rPr lang="de-LU" sz="2400" b="1" dirty="0" err="1"/>
              <a:t>Leit</a:t>
            </a:r>
            <a:r>
              <a:rPr lang="de-LU" sz="2400" b="1" dirty="0"/>
              <a:t> a </a:t>
            </a:r>
            <a:r>
              <a:rPr lang="de-LU" sz="2400" b="1" dirty="0" err="1"/>
              <a:t>Sproochen</a:t>
            </a:r>
            <a:r>
              <a:rPr lang="de-LU" sz="2400" b="1" dirty="0"/>
              <a:t> </a:t>
            </a:r>
            <a:endParaRPr lang="lb-LU" sz="2400" b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D814BB6-4BEB-C743-8802-AC8B4D21B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56" y="1784536"/>
            <a:ext cx="9207113" cy="395657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6169685-9B2F-B40A-D3C4-83433D152FB2}"/>
              </a:ext>
            </a:extLst>
          </p:cNvPr>
          <p:cNvSpPr txBox="1"/>
          <p:nvPr/>
        </p:nvSpPr>
        <p:spPr>
          <a:xfrm>
            <a:off x="215856" y="5821597"/>
            <a:ext cx="65055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/>
              <a:t>duzen = tutoyer / </a:t>
            </a:r>
            <a:r>
              <a:rPr lang="de-LU" sz="2000" b="0" i="0" u="none" strike="noStrike">
                <a:effectLst/>
              </a:rPr>
              <a:t>to address informally [to use the form 'du‘]</a:t>
            </a:r>
          </a:p>
          <a:p>
            <a:r>
              <a:rPr lang="de-LU" sz="2000"/>
              <a:t>verstees = verstoen =&gt; comprendre / to understand</a:t>
            </a:r>
          </a:p>
          <a:p>
            <a:r>
              <a:rPr lang="de-LU" sz="2000"/>
              <a:t>allen zwee = tous nous deux / all both of us</a:t>
            </a:r>
            <a:endParaRPr lang="de-DE" sz="200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EBEC6A3-8A23-33F3-7C0C-E148D108E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9876" y="0"/>
            <a:ext cx="1542124" cy="178849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D0AA121-82EC-98B6-D91E-5AAD61BFE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94" y="3239145"/>
            <a:ext cx="2130664" cy="2174147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355E039-4EC9-9EB2-3E6D-D1B26F3A5161}"/>
              </a:ext>
            </a:extLst>
          </p:cNvPr>
          <p:cNvSpPr txBox="1"/>
          <p:nvPr/>
        </p:nvSpPr>
        <p:spPr>
          <a:xfrm>
            <a:off x="215856" y="1322871"/>
            <a:ext cx="6663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Recherchéiert onbekannte </a:t>
            </a:r>
            <a:r>
              <a:rPr lang="de-DE" sz="2400">
                <a:solidFill>
                  <a:schemeClr val="accent1"/>
                </a:solidFill>
              </a:rPr>
              <a:t>Vocabulaire</a:t>
            </a:r>
            <a:r>
              <a:rPr lang="de-DE" sz="2400"/>
              <a:t> op lod.lu no!</a:t>
            </a:r>
          </a:p>
        </p:txBody>
      </p:sp>
    </p:spTree>
    <p:extLst>
      <p:ext uri="{BB962C8B-B14F-4D97-AF65-F5344CB8AC3E}">
        <p14:creationId xmlns:p14="http://schemas.microsoft.com/office/powerpoint/2010/main" val="480100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05439624-7A3A-4E43-97C8-F57A52264572}"/>
              </a:ext>
            </a:extLst>
          </p:cNvPr>
          <p:cNvSpPr txBox="1"/>
          <p:nvPr/>
        </p:nvSpPr>
        <p:spPr>
          <a:xfrm>
            <a:off x="524656" y="6153462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lb-LU" sz="2000" dirty="0"/>
          </a:p>
          <a:p>
            <a:endParaRPr lang="lb-LU" sz="20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C64AC35-6970-2442-9DE4-30B8BE5A58A1}"/>
              </a:ext>
            </a:extLst>
          </p:cNvPr>
          <p:cNvSpPr txBox="1"/>
          <p:nvPr/>
        </p:nvSpPr>
        <p:spPr>
          <a:xfrm>
            <a:off x="215858" y="1071154"/>
            <a:ext cx="5670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u="sng" dirty="0" err="1">
                <a:solidFill>
                  <a:schemeClr val="accent1"/>
                </a:solidFill>
              </a:rPr>
              <a:t>Exercice</a:t>
            </a:r>
            <a:r>
              <a:rPr lang="de-DE" sz="2400" b="1" u="sng" dirty="0"/>
              <a:t> 2 </a:t>
            </a:r>
            <a:r>
              <a:rPr lang="de-DE" sz="2400" b="1" u="sng" dirty="0">
                <a:solidFill>
                  <a:srgbClr val="883080"/>
                </a:solidFill>
              </a:rPr>
              <a:t>S</a:t>
            </a:r>
            <a:r>
              <a:rPr lang="de-DE" sz="2400" b="1" u="sng" dirty="0"/>
              <a:t>.18: </a:t>
            </a:r>
            <a:r>
              <a:rPr lang="de-DE" sz="2400" b="1" dirty="0"/>
              <a:t>Wat </a:t>
            </a:r>
            <a:r>
              <a:rPr lang="de-DE" sz="2400" b="1" dirty="0" err="1"/>
              <a:t>feelt</a:t>
            </a:r>
            <a:r>
              <a:rPr lang="de-DE" sz="2400" b="1" dirty="0"/>
              <a:t>? Liest a </a:t>
            </a:r>
            <a:r>
              <a:rPr lang="de-DE" sz="2400" b="1" dirty="0" err="1"/>
              <a:t>fëllt</a:t>
            </a:r>
            <a:r>
              <a:rPr lang="de-DE" sz="2400" b="1" dirty="0"/>
              <a:t> aus!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1666C49-38DC-AD47-87B0-78553316B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11" y="2518367"/>
            <a:ext cx="11546577" cy="231710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573694B-BF69-5B4C-A894-8B21164B93DD}"/>
              </a:ext>
            </a:extLst>
          </p:cNvPr>
          <p:cNvSpPr txBox="1"/>
          <p:nvPr/>
        </p:nvSpPr>
        <p:spPr>
          <a:xfrm>
            <a:off x="3254193" y="2287534"/>
            <a:ext cx="1648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>
                <a:solidFill>
                  <a:schemeClr val="accent6"/>
                </a:solidFill>
              </a:rPr>
              <a:t>Däitschland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A93C919-1AF4-D547-951C-F8E49D168940}"/>
              </a:ext>
            </a:extLst>
          </p:cNvPr>
          <p:cNvSpPr txBox="1"/>
          <p:nvPr/>
        </p:nvSpPr>
        <p:spPr>
          <a:xfrm>
            <a:off x="7009779" y="2350567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>
                <a:solidFill>
                  <a:schemeClr val="accent6"/>
                </a:solidFill>
              </a:rPr>
              <a:t>Däitsch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EB661A1-7F06-834D-A21B-79119B2FF31E}"/>
              </a:ext>
            </a:extLst>
          </p:cNvPr>
          <p:cNvSpPr txBox="1"/>
          <p:nvPr/>
        </p:nvSpPr>
        <p:spPr>
          <a:xfrm>
            <a:off x="816092" y="2841398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>
                <a:solidFill>
                  <a:schemeClr val="accent6"/>
                </a:solidFill>
              </a:rPr>
              <a:t>Englesch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3690610-D1AE-8D46-BDA6-BE6C46CDFBD5}"/>
              </a:ext>
            </a:extLst>
          </p:cNvPr>
          <p:cNvSpPr txBox="1"/>
          <p:nvPr/>
        </p:nvSpPr>
        <p:spPr>
          <a:xfrm>
            <a:off x="4529775" y="2803765"/>
            <a:ext cx="1492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>
                <a:solidFill>
                  <a:schemeClr val="accent6"/>
                </a:solidFill>
              </a:rPr>
              <a:t>Franséisch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3878465-42E8-2744-9AA2-D93ADB72F149}"/>
              </a:ext>
            </a:extLst>
          </p:cNvPr>
          <p:cNvSpPr txBox="1"/>
          <p:nvPr/>
        </p:nvSpPr>
        <p:spPr>
          <a:xfrm>
            <a:off x="2734842" y="3281549"/>
            <a:ext cx="1227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>
                <a:solidFill>
                  <a:schemeClr val="accent6"/>
                </a:solidFill>
              </a:rPr>
              <a:t>Portugal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FD6AA61-FC4D-E04F-AC22-5248A9B33B46}"/>
              </a:ext>
            </a:extLst>
          </p:cNvPr>
          <p:cNvSpPr txBox="1"/>
          <p:nvPr/>
        </p:nvSpPr>
        <p:spPr>
          <a:xfrm>
            <a:off x="6688275" y="3302477"/>
            <a:ext cx="1771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>
                <a:solidFill>
                  <a:schemeClr val="accent6"/>
                </a:solidFill>
              </a:rPr>
              <a:t>Portugisesch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2D9EA0C-9D55-0B44-9E3A-92EB6BD9F93A}"/>
              </a:ext>
            </a:extLst>
          </p:cNvPr>
          <p:cNvSpPr txBox="1"/>
          <p:nvPr/>
        </p:nvSpPr>
        <p:spPr>
          <a:xfrm>
            <a:off x="9058942" y="3281549"/>
            <a:ext cx="1492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>
                <a:solidFill>
                  <a:schemeClr val="accent6"/>
                </a:solidFill>
              </a:rPr>
              <a:t>Franséisch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65C7959-DF0D-6C41-BC3E-9104662D4C96}"/>
              </a:ext>
            </a:extLst>
          </p:cNvPr>
          <p:cNvSpPr txBox="1"/>
          <p:nvPr/>
        </p:nvSpPr>
        <p:spPr>
          <a:xfrm>
            <a:off x="1709201" y="3750760"/>
            <a:ext cx="1531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>
                <a:solidFill>
                  <a:schemeClr val="accent6"/>
                </a:solidFill>
              </a:rPr>
              <a:t>Spuenesch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60B8B63-A07C-3A4F-B9AC-EAEF4DCC856D}"/>
              </a:ext>
            </a:extLst>
          </p:cNvPr>
          <p:cNvSpPr txBox="1"/>
          <p:nvPr/>
        </p:nvSpPr>
        <p:spPr>
          <a:xfrm>
            <a:off x="3015025" y="4178923"/>
            <a:ext cx="212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>
                <a:solidFill>
                  <a:schemeClr val="accent6"/>
                </a:solidFill>
              </a:rPr>
              <a:t>Lëtzebuergesch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AEC6D2E-C74F-C82D-00D5-19E2BFB73228}"/>
              </a:ext>
            </a:extLst>
          </p:cNvPr>
          <p:cNvSpPr txBox="1"/>
          <p:nvPr/>
        </p:nvSpPr>
        <p:spPr>
          <a:xfrm>
            <a:off x="215856" y="250798"/>
            <a:ext cx="11823743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LU" sz="2400" b="1" dirty="0" err="1"/>
              <a:t>Länner</a:t>
            </a:r>
            <a:r>
              <a:rPr lang="de-LU" sz="2400" b="1" dirty="0"/>
              <a:t>, </a:t>
            </a:r>
            <a:r>
              <a:rPr lang="de-LU" sz="2400" b="1" dirty="0" err="1"/>
              <a:t>Leit</a:t>
            </a:r>
            <a:r>
              <a:rPr lang="de-LU" sz="2400" b="1" dirty="0"/>
              <a:t> a </a:t>
            </a:r>
            <a:r>
              <a:rPr lang="de-LU" sz="2400" b="1" dirty="0" err="1"/>
              <a:t>Sproochen</a:t>
            </a:r>
            <a:r>
              <a:rPr lang="de-LU" sz="2400" b="1" dirty="0"/>
              <a:t> </a:t>
            </a:r>
            <a:endParaRPr lang="lb-LU" sz="2400" b="1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747F121-BBFF-12FD-A733-238B9B2A0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7475" y="58870"/>
            <a:ext cx="1694525" cy="196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63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65EB4-FB84-34BC-F797-99F131463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2E929DB-B733-AC67-F5F6-2D91F027C227}"/>
              </a:ext>
            </a:extLst>
          </p:cNvPr>
          <p:cNvSpPr txBox="1"/>
          <p:nvPr/>
        </p:nvSpPr>
        <p:spPr>
          <a:xfrm>
            <a:off x="524656" y="6153462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lb-LU" sz="2000" dirty="0"/>
          </a:p>
          <a:p>
            <a:endParaRPr lang="lb-LU" sz="20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26B6D1D-1951-25A3-898C-F894DDC487D8}"/>
              </a:ext>
            </a:extLst>
          </p:cNvPr>
          <p:cNvSpPr txBox="1"/>
          <p:nvPr/>
        </p:nvSpPr>
        <p:spPr>
          <a:xfrm>
            <a:off x="215856" y="810662"/>
            <a:ext cx="6159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u="sng" dirty="0"/>
              <a:t> </a:t>
            </a:r>
            <a:r>
              <a:rPr lang="de-DE" sz="2400" b="1" u="sng" dirty="0" err="1">
                <a:solidFill>
                  <a:schemeClr val="accent1"/>
                </a:solidFill>
              </a:rPr>
              <a:t>Exercice</a:t>
            </a:r>
            <a:r>
              <a:rPr lang="de-DE" sz="2400" b="1" u="sng" dirty="0"/>
              <a:t> 1 </a:t>
            </a:r>
            <a:r>
              <a:rPr lang="de-DE" sz="2400" b="1" u="sng" dirty="0">
                <a:solidFill>
                  <a:srgbClr val="883080"/>
                </a:solidFill>
              </a:rPr>
              <a:t>S</a:t>
            </a:r>
            <a:r>
              <a:rPr lang="de-DE" sz="2400" b="1" u="sng" dirty="0"/>
              <a:t>.18: </a:t>
            </a:r>
            <a:r>
              <a:rPr lang="de-DE" sz="2400" b="1" dirty="0"/>
              <a:t>Kuckt </a:t>
            </a:r>
            <a:r>
              <a:rPr lang="de-DE" sz="2400" b="1" dirty="0" err="1"/>
              <a:t>d‘</a:t>
            </a:r>
            <a:r>
              <a:rPr lang="de-DE" sz="2400" b="1" dirty="0" err="1">
                <a:solidFill>
                  <a:srgbClr val="883080"/>
                </a:solidFill>
              </a:rPr>
              <a:t>Foto</a:t>
            </a:r>
            <a:r>
              <a:rPr lang="de-DE" sz="2400" b="1" dirty="0"/>
              <a:t>! Liest den </a:t>
            </a:r>
            <a:r>
              <a:rPr lang="de-DE" sz="2400" b="1" dirty="0">
                <a:solidFill>
                  <a:schemeClr val="accent1"/>
                </a:solidFill>
              </a:rPr>
              <a:t>Dialog</a:t>
            </a:r>
            <a:r>
              <a:rPr lang="de-DE" sz="2400" b="1" dirty="0"/>
              <a:t>!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07BAA0B-6D00-FDBA-E138-2CFD973DC5FA}"/>
              </a:ext>
            </a:extLst>
          </p:cNvPr>
          <p:cNvSpPr txBox="1"/>
          <p:nvPr/>
        </p:nvSpPr>
        <p:spPr>
          <a:xfrm>
            <a:off x="215856" y="250798"/>
            <a:ext cx="11823743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LU" sz="2400" b="1" dirty="0" err="1"/>
              <a:t>Länner</a:t>
            </a:r>
            <a:r>
              <a:rPr lang="de-LU" sz="2400" b="1" dirty="0"/>
              <a:t>, </a:t>
            </a:r>
            <a:r>
              <a:rPr lang="de-LU" sz="2400" b="1" dirty="0" err="1"/>
              <a:t>Leit</a:t>
            </a:r>
            <a:r>
              <a:rPr lang="de-LU" sz="2400" b="1" dirty="0"/>
              <a:t> a </a:t>
            </a:r>
            <a:r>
              <a:rPr lang="de-LU" sz="2400" b="1" dirty="0" err="1"/>
              <a:t>Sproochen</a:t>
            </a:r>
            <a:r>
              <a:rPr lang="de-LU" sz="2400" b="1" dirty="0"/>
              <a:t> </a:t>
            </a:r>
            <a:endParaRPr lang="lb-LU" sz="2400" b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3DFC602-0E01-A2CF-4610-DFFDD0745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56" y="1278668"/>
            <a:ext cx="11027875" cy="473900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213BAA8-5B65-47C0-3C48-9E69A6C36C1A}"/>
              </a:ext>
            </a:extLst>
          </p:cNvPr>
          <p:cNvSpPr txBox="1"/>
          <p:nvPr/>
        </p:nvSpPr>
        <p:spPr>
          <a:xfrm>
            <a:off x="3971852" y="6153462"/>
            <a:ext cx="4807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/>
              <a:t>Wéi froe mir no de </a:t>
            </a:r>
            <a:r>
              <a:rPr lang="de-DE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Sproochen</a:t>
            </a:r>
            <a:r>
              <a:rPr lang="de-DE" sz="2800" b="1"/>
              <a:t>?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C889D98-2C94-6848-2FBE-15188C657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7475" y="58870"/>
            <a:ext cx="1694525" cy="196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28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05439624-7A3A-4E43-97C8-F57A52264572}"/>
              </a:ext>
            </a:extLst>
          </p:cNvPr>
          <p:cNvSpPr txBox="1"/>
          <p:nvPr/>
        </p:nvSpPr>
        <p:spPr>
          <a:xfrm>
            <a:off x="524656" y="6153462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lb-LU" sz="2000" dirty="0"/>
          </a:p>
          <a:p>
            <a:endParaRPr lang="lb-LU" sz="20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C64AC35-6970-2442-9DE4-30B8BE5A58A1}"/>
              </a:ext>
            </a:extLst>
          </p:cNvPr>
          <p:cNvSpPr txBox="1"/>
          <p:nvPr/>
        </p:nvSpPr>
        <p:spPr>
          <a:xfrm>
            <a:off x="215856" y="810662"/>
            <a:ext cx="6159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u="sng" dirty="0"/>
              <a:t> </a:t>
            </a:r>
            <a:r>
              <a:rPr lang="de-DE" sz="2400" b="1" u="sng" dirty="0" err="1">
                <a:solidFill>
                  <a:schemeClr val="accent1"/>
                </a:solidFill>
              </a:rPr>
              <a:t>Exercice</a:t>
            </a:r>
            <a:r>
              <a:rPr lang="de-DE" sz="2400" b="1" u="sng" dirty="0"/>
              <a:t> 1 </a:t>
            </a:r>
            <a:r>
              <a:rPr lang="de-DE" sz="2400" b="1" u="sng" dirty="0">
                <a:solidFill>
                  <a:srgbClr val="883080"/>
                </a:solidFill>
              </a:rPr>
              <a:t>S</a:t>
            </a:r>
            <a:r>
              <a:rPr lang="de-DE" sz="2400" b="1" u="sng" dirty="0"/>
              <a:t>.18: </a:t>
            </a:r>
            <a:r>
              <a:rPr lang="de-DE" sz="2400" b="1" dirty="0"/>
              <a:t>Kuckt </a:t>
            </a:r>
            <a:r>
              <a:rPr lang="de-DE" sz="2400" b="1" dirty="0" err="1"/>
              <a:t>d‘</a:t>
            </a:r>
            <a:r>
              <a:rPr lang="de-DE" sz="2400" b="1" dirty="0" err="1">
                <a:solidFill>
                  <a:srgbClr val="883080"/>
                </a:solidFill>
              </a:rPr>
              <a:t>Foto</a:t>
            </a:r>
            <a:r>
              <a:rPr lang="de-DE" sz="2400" b="1" dirty="0"/>
              <a:t>! Liest den </a:t>
            </a:r>
            <a:r>
              <a:rPr lang="de-DE" sz="2400" b="1" dirty="0">
                <a:solidFill>
                  <a:schemeClr val="accent1"/>
                </a:solidFill>
              </a:rPr>
              <a:t>Dialog</a:t>
            </a:r>
            <a:r>
              <a:rPr lang="de-DE" sz="2400" b="1" dirty="0"/>
              <a:t>!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6E6DC4F-9797-394A-8AAD-D7CF2E75BB40}"/>
              </a:ext>
            </a:extLst>
          </p:cNvPr>
          <p:cNvSpPr txBox="1"/>
          <p:nvPr/>
        </p:nvSpPr>
        <p:spPr>
          <a:xfrm>
            <a:off x="215856" y="250798"/>
            <a:ext cx="11823743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LU" sz="2400" b="1" dirty="0" err="1"/>
              <a:t>Länner</a:t>
            </a:r>
            <a:r>
              <a:rPr lang="de-LU" sz="2400" b="1" dirty="0"/>
              <a:t>, </a:t>
            </a:r>
            <a:r>
              <a:rPr lang="de-LU" sz="2400" b="1" dirty="0" err="1"/>
              <a:t>Leit</a:t>
            </a:r>
            <a:r>
              <a:rPr lang="de-LU" sz="2400" b="1" dirty="0"/>
              <a:t> a </a:t>
            </a:r>
            <a:r>
              <a:rPr lang="de-LU" sz="2400" b="1" dirty="0" err="1"/>
              <a:t>Sproochen</a:t>
            </a:r>
            <a:r>
              <a:rPr lang="de-LU" sz="2400" b="1" dirty="0"/>
              <a:t> </a:t>
            </a:r>
            <a:endParaRPr lang="lb-LU" sz="2400" b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D814BB6-4BEB-C743-8802-AC8B4D21B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56" y="1278668"/>
            <a:ext cx="11027875" cy="473900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B7445D3-5799-5646-A6D6-76C7AC75D05A}"/>
              </a:ext>
            </a:extLst>
          </p:cNvPr>
          <p:cNvSpPr txBox="1"/>
          <p:nvPr/>
        </p:nvSpPr>
        <p:spPr>
          <a:xfrm>
            <a:off x="3971852" y="6153462"/>
            <a:ext cx="4589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/>
              <a:t>Wat fir </a:t>
            </a:r>
            <a:r>
              <a:rPr lang="de-DE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Sprooche</a:t>
            </a:r>
            <a:r>
              <a:rPr lang="de-DE" sz="2800" b="1"/>
              <a:t> schwätz du?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E92831F6-657A-FA4E-AB27-14AEB799A381}"/>
                  </a:ext>
                </a:extLst>
              </p14:cNvPr>
              <p14:cNvContentPartPr/>
              <p14:nvPr/>
            </p14:nvContentPartPr>
            <p14:xfrm>
              <a:off x="4025880" y="3962547"/>
              <a:ext cx="2752920" cy="51120"/>
            </p14:xfrm>
          </p:contentPart>
        </mc:Choice>
        <mc:Fallback xmlns=""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E92831F6-657A-FA4E-AB27-14AEB799A3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90240" y="3890547"/>
                <a:ext cx="2824560" cy="19476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Grafik 1">
            <a:extLst>
              <a:ext uri="{FF2B5EF4-FFF2-40B4-BE49-F238E27FC236}">
                <a16:creationId xmlns:a16="http://schemas.microsoft.com/office/drawing/2014/main" id="{FB9D1D5F-846A-EC0B-CAAD-872EA26916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7475" y="58870"/>
            <a:ext cx="1694525" cy="196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26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2319521A-9A1B-4B43-ACD8-5903E21A529D}"/>
              </a:ext>
            </a:extLst>
          </p:cNvPr>
          <p:cNvSpPr txBox="1"/>
          <p:nvPr/>
        </p:nvSpPr>
        <p:spPr>
          <a:xfrm>
            <a:off x="215858" y="359098"/>
            <a:ext cx="11183662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LU" sz="2400" b="1" dirty="0" err="1"/>
              <a:t>Länner</a:t>
            </a:r>
            <a:r>
              <a:rPr lang="de-LU" sz="2400" b="1" dirty="0"/>
              <a:t>, </a:t>
            </a:r>
            <a:r>
              <a:rPr lang="de-LU" sz="2400" b="1" dirty="0" err="1"/>
              <a:t>Leit</a:t>
            </a:r>
            <a:r>
              <a:rPr lang="de-LU" sz="2400" b="1" dirty="0"/>
              <a:t> a </a:t>
            </a:r>
            <a:r>
              <a:rPr lang="de-LU" sz="2400" b="1" dirty="0" err="1"/>
              <a:t>Sproochen</a:t>
            </a:r>
            <a:r>
              <a:rPr lang="de-LU" sz="2400" b="1" dirty="0"/>
              <a:t> </a:t>
            </a:r>
            <a:endParaRPr lang="lb-LU" sz="2400" b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5439624-7A3A-4E43-97C8-F57A52264572}"/>
              </a:ext>
            </a:extLst>
          </p:cNvPr>
          <p:cNvSpPr txBox="1"/>
          <p:nvPr/>
        </p:nvSpPr>
        <p:spPr>
          <a:xfrm>
            <a:off x="524656" y="6153462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lb-LU" sz="2000" dirty="0"/>
          </a:p>
          <a:p>
            <a:endParaRPr lang="lb-LU" sz="2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526A146-78D2-814C-A122-5479C1E716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537"/>
          <a:stretch/>
        </p:blipFill>
        <p:spPr>
          <a:xfrm>
            <a:off x="480975" y="1642102"/>
            <a:ext cx="11711025" cy="440919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81DA2C1-0119-2146-9C5C-FF03A66567D4}"/>
              </a:ext>
            </a:extLst>
          </p:cNvPr>
          <p:cNvSpPr txBox="1"/>
          <p:nvPr/>
        </p:nvSpPr>
        <p:spPr>
          <a:xfrm>
            <a:off x="10561651" y="0"/>
            <a:ext cx="134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Fabienne A1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86FB3DD9-9A16-C149-9BC0-AE4E2C6BD53D}"/>
                  </a:ext>
                </a:extLst>
              </p14:cNvPr>
              <p14:cNvContentPartPr/>
              <p14:nvPr/>
            </p14:nvContentPartPr>
            <p14:xfrm>
              <a:off x="9889486" y="6022924"/>
              <a:ext cx="360" cy="14724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86FB3DD9-9A16-C149-9BC0-AE4E2C6BD53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26486" y="5960284"/>
                <a:ext cx="126000" cy="27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99537FF3-232A-3944-8AFC-F069E8E303B4}"/>
              </a:ext>
            </a:extLst>
          </p:cNvPr>
          <p:cNvGrpSpPr/>
          <p:nvPr/>
        </p:nvGrpSpPr>
        <p:grpSpPr>
          <a:xfrm>
            <a:off x="10735992" y="5215898"/>
            <a:ext cx="69480" cy="142200"/>
            <a:chOff x="9839880" y="5599827"/>
            <a:chExt cx="69480" cy="14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Freihand 2">
                  <a:extLst>
                    <a:ext uri="{FF2B5EF4-FFF2-40B4-BE49-F238E27FC236}">
                      <a16:creationId xmlns:a16="http://schemas.microsoft.com/office/drawing/2014/main" id="{A3B39B17-815F-054B-B851-7AE224C32A59}"/>
                    </a:ext>
                  </a:extLst>
                </p14:cNvPr>
                <p14:cNvContentPartPr/>
                <p14:nvPr/>
              </p14:nvContentPartPr>
              <p14:xfrm>
                <a:off x="9839880" y="5719347"/>
                <a:ext cx="360" cy="360"/>
              </p14:xfrm>
            </p:contentPart>
          </mc:Choice>
          <mc:Fallback xmlns="">
            <p:pic>
              <p:nvPicPr>
                <p:cNvPr id="3" name="Freihand 2">
                  <a:extLst>
                    <a:ext uri="{FF2B5EF4-FFF2-40B4-BE49-F238E27FC236}">
                      <a16:creationId xmlns:a16="http://schemas.microsoft.com/office/drawing/2014/main" id="{A3B39B17-815F-054B-B851-7AE224C32A5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77240" y="565634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Freihand 5">
                  <a:extLst>
                    <a:ext uri="{FF2B5EF4-FFF2-40B4-BE49-F238E27FC236}">
                      <a16:creationId xmlns:a16="http://schemas.microsoft.com/office/drawing/2014/main" id="{E9E63EEF-2787-CA42-A6B6-29E84C47E78F}"/>
                    </a:ext>
                  </a:extLst>
                </p14:cNvPr>
                <p14:cNvContentPartPr/>
                <p14:nvPr/>
              </p14:nvContentPartPr>
              <p14:xfrm>
                <a:off x="9879840" y="5599827"/>
                <a:ext cx="29520" cy="142200"/>
              </p14:xfrm>
            </p:contentPart>
          </mc:Choice>
          <mc:Fallback xmlns="">
            <p:pic>
              <p:nvPicPr>
                <p:cNvPr id="6" name="Freihand 5">
                  <a:extLst>
                    <a:ext uri="{FF2B5EF4-FFF2-40B4-BE49-F238E27FC236}">
                      <a16:creationId xmlns:a16="http://schemas.microsoft.com/office/drawing/2014/main" id="{E9E63EEF-2787-CA42-A6B6-29E84C47E78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817200" y="5536827"/>
                  <a:ext cx="155160" cy="267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AAA50B73-D9F1-B74E-B7AB-A14B9797DB61}"/>
              </a:ext>
            </a:extLst>
          </p:cNvPr>
          <p:cNvSpPr txBox="1"/>
          <p:nvPr/>
        </p:nvSpPr>
        <p:spPr>
          <a:xfrm>
            <a:off x="10630584" y="5056165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/>
              <a:t>d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FC2E532-9B79-3329-1D8B-2840A77DF7F5}"/>
              </a:ext>
            </a:extLst>
          </p:cNvPr>
          <p:cNvSpPr txBox="1"/>
          <p:nvPr/>
        </p:nvSpPr>
        <p:spPr>
          <a:xfrm>
            <a:off x="2377440" y="1057327"/>
            <a:ext cx="1381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formell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C99C72B-2F8C-73AE-344D-3C82571E71B3}"/>
              </a:ext>
            </a:extLst>
          </p:cNvPr>
          <p:cNvSpPr txBox="1"/>
          <p:nvPr/>
        </p:nvSpPr>
        <p:spPr>
          <a:xfrm>
            <a:off x="8564880" y="1057327"/>
            <a:ext cx="16882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informell</a:t>
            </a:r>
          </a:p>
        </p:txBody>
      </p:sp>
    </p:spTree>
    <p:extLst>
      <p:ext uri="{BB962C8B-B14F-4D97-AF65-F5344CB8AC3E}">
        <p14:creationId xmlns:p14="http://schemas.microsoft.com/office/powerpoint/2010/main" val="2238500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B772B-006C-E6C1-470F-F71AAB19A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FF6C2AF4-B846-FC97-E741-098E7A37475D}"/>
              </a:ext>
            </a:extLst>
          </p:cNvPr>
          <p:cNvSpPr txBox="1"/>
          <p:nvPr/>
        </p:nvSpPr>
        <p:spPr>
          <a:xfrm>
            <a:off x="215858" y="359098"/>
            <a:ext cx="11183662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LU" sz="2400" b="1" dirty="0" err="1"/>
              <a:t>Länner</a:t>
            </a:r>
            <a:r>
              <a:rPr lang="de-LU" sz="2400" b="1" dirty="0"/>
              <a:t>, </a:t>
            </a:r>
            <a:r>
              <a:rPr lang="de-LU" sz="2400" b="1" dirty="0" err="1"/>
              <a:t>Leit</a:t>
            </a:r>
            <a:r>
              <a:rPr lang="de-LU" sz="2400" b="1" dirty="0"/>
              <a:t> a </a:t>
            </a:r>
            <a:r>
              <a:rPr lang="de-LU" sz="2400" b="1" dirty="0" err="1"/>
              <a:t>Sproochen</a:t>
            </a:r>
            <a:r>
              <a:rPr lang="de-LU" sz="2400" b="1" dirty="0"/>
              <a:t> </a:t>
            </a:r>
            <a:endParaRPr lang="lb-LU" sz="2400" b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17E0D7E-4429-7323-4C8E-C7FAE2007220}"/>
              </a:ext>
            </a:extLst>
          </p:cNvPr>
          <p:cNvSpPr txBox="1"/>
          <p:nvPr/>
        </p:nvSpPr>
        <p:spPr>
          <a:xfrm>
            <a:off x="524656" y="6153462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lb-LU" sz="2000" dirty="0"/>
          </a:p>
          <a:p>
            <a:endParaRPr lang="lb-LU" sz="2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F088758-F263-C29B-B048-F2DF55BDA6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537" b="17670"/>
          <a:stretch/>
        </p:blipFill>
        <p:spPr>
          <a:xfrm>
            <a:off x="480975" y="1831391"/>
            <a:ext cx="11711025" cy="32543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D37298F9-05D9-0459-1A73-A729ACABD8C0}"/>
                  </a:ext>
                </a:extLst>
              </p14:cNvPr>
              <p14:cNvContentPartPr/>
              <p14:nvPr/>
            </p14:nvContentPartPr>
            <p14:xfrm>
              <a:off x="9889486" y="6022924"/>
              <a:ext cx="360" cy="14724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86FB3DD9-9A16-C149-9BC0-AE4E2C6BD53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26486" y="5960284"/>
                <a:ext cx="126000" cy="27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6A59B247-4B4B-C3DA-82FA-BC2FA3CE2699}"/>
              </a:ext>
            </a:extLst>
          </p:cNvPr>
          <p:cNvGrpSpPr/>
          <p:nvPr/>
        </p:nvGrpSpPr>
        <p:grpSpPr>
          <a:xfrm>
            <a:off x="10735992" y="5215898"/>
            <a:ext cx="69480" cy="142200"/>
            <a:chOff x="9839880" y="5599827"/>
            <a:chExt cx="69480" cy="14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Freihand 2">
                  <a:extLst>
                    <a:ext uri="{FF2B5EF4-FFF2-40B4-BE49-F238E27FC236}">
                      <a16:creationId xmlns:a16="http://schemas.microsoft.com/office/drawing/2014/main" id="{1D5FB20F-A664-E7D2-91A7-D820FE683A1D}"/>
                    </a:ext>
                  </a:extLst>
                </p14:cNvPr>
                <p14:cNvContentPartPr/>
                <p14:nvPr/>
              </p14:nvContentPartPr>
              <p14:xfrm>
                <a:off x="9839880" y="5719347"/>
                <a:ext cx="360" cy="360"/>
              </p14:xfrm>
            </p:contentPart>
          </mc:Choice>
          <mc:Fallback xmlns="">
            <p:pic>
              <p:nvPicPr>
                <p:cNvPr id="3" name="Freihand 2">
                  <a:extLst>
                    <a:ext uri="{FF2B5EF4-FFF2-40B4-BE49-F238E27FC236}">
                      <a16:creationId xmlns:a16="http://schemas.microsoft.com/office/drawing/2014/main" id="{A3B39B17-815F-054B-B851-7AE224C32A5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77240" y="565634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Freihand 5">
                  <a:extLst>
                    <a:ext uri="{FF2B5EF4-FFF2-40B4-BE49-F238E27FC236}">
                      <a16:creationId xmlns:a16="http://schemas.microsoft.com/office/drawing/2014/main" id="{636AAD2C-8893-DFF3-1412-98F7BF1B5F03}"/>
                    </a:ext>
                  </a:extLst>
                </p14:cNvPr>
                <p14:cNvContentPartPr/>
                <p14:nvPr/>
              </p14:nvContentPartPr>
              <p14:xfrm>
                <a:off x="9879840" y="5599827"/>
                <a:ext cx="29520" cy="142200"/>
              </p14:xfrm>
            </p:contentPart>
          </mc:Choice>
          <mc:Fallback xmlns="">
            <p:pic>
              <p:nvPicPr>
                <p:cNvPr id="6" name="Freihand 5">
                  <a:extLst>
                    <a:ext uri="{FF2B5EF4-FFF2-40B4-BE49-F238E27FC236}">
                      <a16:creationId xmlns:a16="http://schemas.microsoft.com/office/drawing/2014/main" id="{E9E63EEF-2787-CA42-A6B6-29E84C47E78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817200" y="5536827"/>
                  <a:ext cx="155160" cy="267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6E468013-E73E-0588-F6BE-BAAB0C04A14C}"/>
              </a:ext>
            </a:extLst>
          </p:cNvPr>
          <p:cNvSpPr txBox="1"/>
          <p:nvPr/>
        </p:nvSpPr>
        <p:spPr>
          <a:xfrm>
            <a:off x="2377440" y="1057327"/>
            <a:ext cx="1381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formell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D47EF78-B66B-9520-5032-4FF548BCEAF9}"/>
              </a:ext>
            </a:extLst>
          </p:cNvPr>
          <p:cNvSpPr txBox="1"/>
          <p:nvPr/>
        </p:nvSpPr>
        <p:spPr>
          <a:xfrm>
            <a:off x="8564880" y="1057327"/>
            <a:ext cx="16882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informell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CF4D8C9-4BFD-FCE5-D5E1-045FA217A318}"/>
              </a:ext>
            </a:extLst>
          </p:cNvPr>
          <p:cNvSpPr txBox="1"/>
          <p:nvPr/>
        </p:nvSpPr>
        <p:spPr>
          <a:xfrm>
            <a:off x="215858" y="5292584"/>
            <a:ext cx="6689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Wat ass Är </a:t>
            </a:r>
            <a:r>
              <a:rPr lang="de-DE" sz="2400">
                <a:solidFill>
                  <a:srgbClr val="883080"/>
                </a:solidFill>
              </a:rPr>
              <a:t>Mammesprooch</a:t>
            </a:r>
            <a:r>
              <a:rPr lang="de-DE" sz="2400"/>
              <a:t> (</a:t>
            </a:r>
            <a:r>
              <a:rPr lang="de-DE" sz="1400"/>
              <a:t>langue maternelle / mother tongue</a:t>
            </a:r>
            <a:r>
              <a:rPr lang="de-DE" sz="2400"/>
              <a:t>)?</a:t>
            </a:r>
            <a:r>
              <a:rPr lang="de-DE" sz="2800"/>
              <a:t> 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ABF0D88-4205-28F4-D475-9D2B504DFDAB}"/>
              </a:ext>
            </a:extLst>
          </p:cNvPr>
          <p:cNvSpPr txBox="1"/>
          <p:nvPr/>
        </p:nvSpPr>
        <p:spPr>
          <a:xfrm>
            <a:off x="7030096" y="5275011"/>
            <a:ext cx="4109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Wat ass deng </a:t>
            </a:r>
            <a:r>
              <a:rPr lang="de-DE" sz="2400">
                <a:solidFill>
                  <a:srgbClr val="883080"/>
                </a:solidFill>
              </a:rPr>
              <a:t>Mammesprooch</a:t>
            </a:r>
            <a:r>
              <a:rPr lang="de-DE" sz="2400"/>
              <a:t>?</a:t>
            </a:r>
            <a:endParaRPr lang="de-DE" sz="280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F93F416-BB51-3BDB-3A8C-BD390B4C8F4E}"/>
              </a:ext>
            </a:extLst>
          </p:cNvPr>
          <p:cNvSpPr txBox="1"/>
          <p:nvPr/>
        </p:nvSpPr>
        <p:spPr>
          <a:xfrm>
            <a:off x="524656" y="5883090"/>
            <a:ext cx="4780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Meng </a:t>
            </a:r>
            <a:r>
              <a:rPr lang="de-DE" sz="2400">
                <a:solidFill>
                  <a:srgbClr val="883080"/>
                </a:solidFill>
              </a:rPr>
              <a:t>Mammesprooch</a:t>
            </a:r>
            <a:r>
              <a:rPr lang="de-DE" sz="2400"/>
              <a:t> ass... (an Är?)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3482154-1C9E-5F2A-3D76-95E99BD6ABF9}"/>
              </a:ext>
            </a:extLst>
          </p:cNvPr>
          <p:cNvSpPr txBox="1"/>
          <p:nvPr/>
        </p:nvSpPr>
        <p:spPr>
          <a:xfrm>
            <a:off x="7125519" y="5885393"/>
            <a:ext cx="5116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Meng </a:t>
            </a:r>
            <a:r>
              <a:rPr lang="de-DE" sz="2400">
                <a:solidFill>
                  <a:srgbClr val="883080"/>
                </a:solidFill>
              </a:rPr>
              <a:t>Mammesprooch</a:t>
            </a:r>
            <a:r>
              <a:rPr lang="de-DE" sz="2400"/>
              <a:t> ass... (an deng?)</a:t>
            </a:r>
          </a:p>
        </p:txBody>
      </p:sp>
    </p:spTree>
    <p:extLst>
      <p:ext uri="{BB962C8B-B14F-4D97-AF65-F5344CB8AC3E}">
        <p14:creationId xmlns:p14="http://schemas.microsoft.com/office/powerpoint/2010/main" val="2851744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43B17-4E8E-257C-2320-2811076BD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F48E868D-167A-3797-0528-08ECB030C279}"/>
              </a:ext>
            </a:extLst>
          </p:cNvPr>
          <p:cNvSpPr txBox="1"/>
          <p:nvPr/>
        </p:nvSpPr>
        <p:spPr>
          <a:xfrm>
            <a:off x="524656" y="6153462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lb-LU" sz="2000" dirty="0"/>
          </a:p>
          <a:p>
            <a:endParaRPr lang="lb-LU" sz="20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60DB302-284E-8EC9-4E09-254D0531CAF4}"/>
              </a:ext>
            </a:extLst>
          </p:cNvPr>
          <p:cNvSpPr txBox="1"/>
          <p:nvPr/>
        </p:nvSpPr>
        <p:spPr>
          <a:xfrm>
            <a:off x="215858" y="1117791"/>
            <a:ext cx="103076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u="sng" dirty="0" err="1">
                <a:solidFill>
                  <a:schemeClr val="accent1"/>
                </a:solidFill>
              </a:rPr>
              <a:t>Exercice</a:t>
            </a:r>
            <a:r>
              <a:rPr lang="de-DE" sz="2800" b="1" u="sng" dirty="0"/>
              <a:t> 2 </a:t>
            </a:r>
            <a:r>
              <a:rPr lang="de-DE" sz="2800" b="1" u="sng" dirty="0">
                <a:solidFill>
                  <a:srgbClr val="883080"/>
                </a:solidFill>
              </a:rPr>
              <a:t>S</a:t>
            </a:r>
            <a:r>
              <a:rPr lang="de-DE" sz="2800" b="1" u="sng" dirty="0"/>
              <a:t>.16: </a:t>
            </a:r>
            <a:r>
              <a:rPr lang="de-DE" sz="2800" b="1" dirty="0" err="1"/>
              <a:t>Lauschtert</a:t>
            </a:r>
            <a:r>
              <a:rPr lang="de-DE" sz="2800" b="1" dirty="0"/>
              <a:t> </a:t>
            </a:r>
            <a:r>
              <a:rPr lang="de-DE" sz="2800" b="1" dirty="0" err="1"/>
              <a:t>d‘</a:t>
            </a:r>
            <a:r>
              <a:rPr lang="de-DE" sz="2800" b="1" dirty="0" err="1">
                <a:solidFill>
                  <a:schemeClr val="accent6"/>
                </a:solidFill>
              </a:rPr>
              <a:t>Gespréich</a:t>
            </a:r>
            <a:r>
              <a:rPr lang="de-DE" sz="2800" b="1" dirty="0" err="1"/>
              <a:t>! </a:t>
            </a:r>
            <a:r>
              <a:rPr lang="de-DE" sz="2800" b="1" dirty="0"/>
              <a:t>Ass </a:t>
            </a:r>
            <a:r>
              <a:rPr lang="de-DE" sz="2800" b="1" dirty="0" err="1"/>
              <a:t>dat</a:t>
            </a:r>
            <a:r>
              <a:rPr lang="de-DE" sz="2800" b="1" dirty="0"/>
              <a:t> </a:t>
            </a:r>
            <a:r>
              <a:rPr lang="de-DE" sz="2800" b="1" dirty="0" err="1"/>
              <a:t>richteg</a:t>
            </a:r>
            <a:r>
              <a:rPr lang="de-DE" sz="2800" b="1" dirty="0"/>
              <a:t> oder falsch? </a:t>
            </a:r>
          </a:p>
          <a:p>
            <a:r>
              <a:rPr lang="de-DE" sz="2800" b="1" dirty="0" err="1"/>
              <a:t>Kräizt</a:t>
            </a:r>
            <a:r>
              <a:rPr lang="de-DE" sz="2800" b="1" dirty="0"/>
              <a:t> </a:t>
            </a:r>
            <a:r>
              <a:rPr lang="de-DE" sz="2800" b="1" dirty="0" err="1"/>
              <a:t>un</a:t>
            </a:r>
            <a:r>
              <a:rPr lang="de-DE" sz="2800" b="1" dirty="0"/>
              <a:t>!</a:t>
            </a:r>
            <a:endParaRPr lang="de-DE" sz="28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FDEFA8B-F29B-7E19-C18F-89D3B0E68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13" y="2699932"/>
            <a:ext cx="9832636" cy="3212367"/>
          </a:xfrm>
          <a:prstGeom prst="rect">
            <a:avLst/>
          </a:prstGeom>
        </p:spPr>
      </p:pic>
      <p:pic>
        <p:nvPicPr>
          <p:cNvPr id="6" name="Audio 28.mp3">
            <a:hlinkClick r:id="" action="ppaction://media"/>
            <a:extLst>
              <a:ext uri="{FF2B5EF4-FFF2-40B4-BE49-F238E27FC236}">
                <a16:creationId xmlns:a16="http://schemas.microsoft.com/office/drawing/2014/main" id="{8DA9389B-CF04-7A56-6F92-6739F23491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49742" y="3973303"/>
            <a:ext cx="1501870" cy="176690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EFC7427-74C0-139D-F596-6922CAD19AED}"/>
              </a:ext>
            </a:extLst>
          </p:cNvPr>
          <p:cNvSpPr txBox="1"/>
          <p:nvPr/>
        </p:nvSpPr>
        <p:spPr>
          <a:xfrm>
            <a:off x="215858" y="359098"/>
            <a:ext cx="11183662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LU" sz="2400" b="1" dirty="0" err="1"/>
              <a:t>Länner</a:t>
            </a:r>
            <a:r>
              <a:rPr lang="de-LU" sz="2400" b="1" dirty="0"/>
              <a:t>, </a:t>
            </a:r>
            <a:r>
              <a:rPr lang="de-LU" sz="2400" b="1" dirty="0" err="1"/>
              <a:t>Leit</a:t>
            </a:r>
            <a:r>
              <a:rPr lang="de-LU" sz="2400" b="1" dirty="0"/>
              <a:t> a </a:t>
            </a:r>
            <a:r>
              <a:rPr lang="de-LU" sz="2400" b="1" dirty="0" err="1"/>
              <a:t>Sproochen</a:t>
            </a:r>
            <a:r>
              <a:rPr lang="de-LU" sz="2400" b="1" dirty="0"/>
              <a:t> </a:t>
            </a:r>
            <a:endParaRPr lang="lb-LU" sz="2400" b="1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1C7E739-40F7-F093-CE1B-CE36B19204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7475" y="74729"/>
            <a:ext cx="1694525" cy="196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1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1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E4FF1-8683-C348-46EC-17D449F32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70AFFD72-E967-C049-4AF5-1B1850283162}"/>
              </a:ext>
            </a:extLst>
          </p:cNvPr>
          <p:cNvSpPr txBox="1"/>
          <p:nvPr/>
        </p:nvSpPr>
        <p:spPr>
          <a:xfrm>
            <a:off x="524656" y="6153462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lb-LU" sz="2000" dirty="0"/>
          </a:p>
          <a:p>
            <a:endParaRPr lang="lb-LU" sz="20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477058-50A1-B292-318A-338FC8D6D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387" y="1258446"/>
            <a:ext cx="8743359" cy="524045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432B2DD-DA45-1E35-6D7F-D8EC8C266539}"/>
              </a:ext>
            </a:extLst>
          </p:cNvPr>
          <p:cNvSpPr txBox="1"/>
          <p:nvPr/>
        </p:nvSpPr>
        <p:spPr>
          <a:xfrm>
            <a:off x="161075" y="796781"/>
            <a:ext cx="1947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Buch, Säit 129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A342893-A17B-E020-45DE-21CBE648DC76}"/>
              </a:ext>
            </a:extLst>
          </p:cNvPr>
          <p:cNvSpPr txBox="1"/>
          <p:nvPr/>
        </p:nvSpPr>
        <p:spPr>
          <a:xfrm>
            <a:off x="161075" y="205134"/>
            <a:ext cx="11183662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LU" sz="2400" b="1" dirty="0" err="1"/>
              <a:t>Länner</a:t>
            </a:r>
            <a:r>
              <a:rPr lang="de-LU" sz="2400" b="1" dirty="0"/>
              <a:t>, </a:t>
            </a:r>
            <a:r>
              <a:rPr lang="de-LU" sz="2400" b="1" dirty="0" err="1"/>
              <a:t>Leit</a:t>
            </a:r>
            <a:r>
              <a:rPr lang="de-LU" sz="2400" b="1" dirty="0"/>
              <a:t> a </a:t>
            </a:r>
            <a:r>
              <a:rPr lang="de-LU" sz="2400" b="1" dirty="0" err="1"/>
              <a:t>Sproochen</a:t>
            </a:r>
            <a:r>
              <a:rPr lang="de-LU" sz="2400" b="1" dirty="0"/>
              <a:t> </a:t>
            </a:r>
            <a:endParaRPr lang="lb-LU" sz="2400" b="1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6685F57-BEF5-2B4B-D6D4-215017AA6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7475" y="0"/>
            <a:ext cx="1694525" cy="196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672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F1937-578B-AEFA-0D36-037C0A8C0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682763ED-C11A-09B9-DA19-1A4C05D0D082}"/>
              </a:ext>
            </a:extLst>
          </p:cNvPr>
          <p:cNvSpPr/>
          <p:nvPr/>
        </p:nvSpPr>
        <p:spPr>
          <a:xfrm>
            <a:off x="285477" y="275416"/>
            <a:ext cx="1142765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400" b="1" dirty="0" err="1"/>
              <a:t>Wichteg</a:t>
            </a:r>
            <a:r>
              <a:rPr lang="fr-CH" sz="2400" b="1" dirty="0"/>
              <a:t> </a:t>
            </a:r>
            <a:r>
              <a:rPr lang="fr-CH" sz="2400" b="1" dirty="0" err="1"/>
              <a:t>Informatiounen</a:t>
            </a:r>
            <a:endParaRPr lang="fr-CH" sz="2400" b="1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DF28612-B4D4-1504-C34C-9A259E035E00}"/>
              </a:ext>
            </a:extLst>
          </p:cNvPr>
          <p:cNvSpPr txBox="1"/>
          <p:nvPr/>
        </p:nvSpPr>
        <p:spPr>
          <a:xfrm>
            <a:off x="285477" y="943900"/>
            <a:ext cx="24801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/>
              <a:t>Dir braucht: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2F78BC0-A714-48F2-A983-1E929331D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77" y="1735493"/>
            <a:ext cx="4152708" cy="481615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DB1192C-2E93-4C5D-C6CD-1B221B99BADB}"/>
              </a:ext>
            </a:extLst>
          </p:cNvPr>
          <p:cNvSpPr txBox="1"/>
          <p:nvPr/>
        </p:nvSpPr>
        <p:spPr>
          <a:xfrm>
            <a:off x="4995746" y="3925228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+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6103C07-980C-6F27-DE06-7F821591D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330" y="3059668"/>
            <a:ext cx="3026978" cy="175672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D8B78885-7BFC-BB71-A7EF-438A326067B3}"/>
              </a:ext>
            </a:extLst>
          </p:cNvPr>
          <p:cNvSpPr txBox="1"/>
          <p:nvPr/>
        </p:nvSpPr>
        <p:spPr>
          <a:xfrm>
            <a:off x="8022724" y="3925228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+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97B8613-82A5-3D32-9668-446B02FBEE80}"/>
              </a:ext>
            </a:extLst>
          </p:cNvPr>
          <p:cNvSpPr txBox="1"/>
          <p:nvPr/>
        </p:nvSpPr>
        <p:spPr>
          <a:xfrm>
            <a:off x="9289453" y="3755951"/>
            <a:ext cx="14542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/>
              <a:t>lod.lu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305757E-78C2-FADC-D8D2-2C260EACDCAE}"/>
              </a:ext>
            </a:extLst>
          </p:cNvPr>
          <p:cNvSpPr txBox="1"/>
          <p:nvPr/>
        </p:nvSpPr>
        <p:spPr>
          <a:xfrm>
            <a:off x="285477" y="1481830"/>
            <a:ext cx="3001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you need / vous avez besoin:</a:t>
            </a:r>
          </a:p>
        </p:txBody>
      </p:sp>
    </p:spTree>
    <p:extLst>
      <p:ext uri="{BB962C8B-B14F-4D97-AF65-F5344CB8AC3E}">
        <p14:creationId xmlns:p14="http://schemas.microsoft.com/office/powerpoint/2010/main" val="159394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860FD-7B5A-C3B0-52C4-319576720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F528E80-7548-27A2-3CAD-05E89C51B589}"/>
              </a:ext>
            </a:extLst>
          </p:cNvPr>
          <p:cNvSpPr txBox="1"/>
          <p:nvPr/>
        </p:nvSpPr>
        <p:spPr>
          <a:xfrm>
            <a:off x="524656" y="6153462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lb-LU" sz="2000" dirty="0"/>
          </a:p>
          <a:p>
            <a:endParaRPr lang="lb-LU" sz="20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C6FE7F-A234-F6A3-4D43-A36D56BF630A}"/>
              </a:ext>
            </a:extLst>
          </p:cNvPr>
          <p:cNvSpPr txBox="1"/>
          <p:nvPr/>
        </p:nvSpPr>
        <p:spPr>
          <a:xfrm>
            <a:off x="215858" y="1117791"/>
            <a:ext cx="10630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u="sng" dirty="0" err="1">
                <a:solidFill>
                  <a:schemeClr val="accent1"/>
                </a:solidFill>
              </a:rPr>
              <a:t>Exercice</a:t>
            </a:r>
            <a:r>
              <a:rPr lang="de-DE" sz="2400" b="1" u="sng" dirty="0"/>
              <a:t> 2 </a:t>
            </a:r>
            <a:r>
              <a:rPr lang="de-DE" sz="2400" b="1" u="sng" dirty="0">
                <a:solidFill>
                  <a:srgbClr val="883080"/>
                </a:solidFill>
              </a:rPr>
              <a:t>S</a:t>
            </a:r>
            <a:r>
              <a:rPr lang="de-DE" sz="2400" b="1" u="sng" dirty="0"/>
              <a:t>.16: </a:t>
            </a:r>
            <a:r>
              <a:rPr lang="de-DE" sz="2400" b="1" dirty="0" err="1"/>
              <a:t>Lauschtert</a:t>
            </a:r>
            <a:r>
              <a:rPr lang="de-DE" sz="2400" b="1" dirty="0"/>
              <a:t> </a:t>
            </a:r>
            <a:r>
              <a:rPr lang="de-DE" sz="2400" b="1" dirty="0" err="1"/>
              <a:t>d‘</a:t>
            </a:r>
            <a:r>
              <a:rPr lang="de-DE" sz="2400" b="1" dirty="0" err="1">
                <a:solidFill>
                  <a:schemeClr val="accent6"/>
                </a:solidFill>
              </a:rPr>
              <a:t>Gespréich</a:t>
            </a:r>
            <a:r>
              <a:rPr lang="de-DE" sz="2400" b="1" dirty="0" err="1"/>
              <a:t>! </a:t>
            </a:r>
            <a:r>
              <a:rPr lang="de-DE" sz="2400" b="1" dirty="0"/>
              <a:t>Ass </a:t>
            </a:r>
            <a:r>
              <a:rPr lang="de-DE" sz="2400" b="1" dirty="0" err="1"/>
              <a:t>dat</a:t>
            </a:r>
            <a:r>
              <a:rPr lang="de-DE" sz="2400" b="1" dirty="0"/>
              <a:t> </a:t>
            </a:r>
            <a:r>
              <a:rPr lang="de-DE" sz="2400" b="1" dirty="0" err="1"/>
              <a:t>richteg</a:t>
            </a:r>
            <a:r>
              <a:rPr lang="de-DE" sz="2400" b="1" dirty="0"/>
              <a:t> oder falsch? </a:t>
            </a:r>
            <a:r>
              <a:rPr lang="de-DE" sz="2400" dirty="0">
                <a:solidFill>
                  <a:srgbClr val="883080"/>
                </a:solidFill>
              </a:rPr>
              <a:t>Verbesserung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BAC7518-6A7E-372C-A75B-8DC19078B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56" y="1950726"/>
            <a:ext cx="9309509" cy="30414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46127DA5-6FDA-875A-D077-4E00ABD62C51}"/>
                  </a:ext>
                </a:extLst>
              </p14:cNvPr>
              <p14:cNvContentPartPr/>
              <p14:nvPr/>
            </p14:nvContentPartPr>
            <p14:xfrm>
              <a:off x="8128722" y="3125880"/>
              <a:ext cx="367560" cy="325080"/>
            </p14:xfrm>
          </p:contentPart>
        </mc:Choice>
        <mc:Fallback xmlns=""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17FCAD8F-C424-B24C-8AD7-CD4D69FC5DF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19722" y="3117240"/>
                <a:ext cx="38520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2FAC2317-B666-80FB-A6A6-E57CF5D202F0}"/>
                  </a:ext>
                </a:extLst>
              </p14:cNvPr>
              <p14:cNvContentPartPr/>
              <p14:nvPr/>
            </p14:nvContentPartPr>
            <p14:xfrm>
              <a:off x="8744682" y="3486600"/>
              <a:ext cx="349200" cy="262800"/>
            </p14:xfrm>
          </p:contentPart>
        </mc:Choice>
        <mc:Fallback xmlns=""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id="{B089E85F-3219-2C47-BAFA-E00310F9AF2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35682" y="3477600"/>
                <a:ext cx="36684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Freihand 14">
                <a:extLst>
                  <a:ext uri="{FF2B5EF4-FFF2-40B4-BE49-F238E27FC236}">
                    <a16:creationId xmlns:a16="http://schemas.microsoft.com/office/drawing/2014/main" id="{ACC7015B-5D52-8F1A-4D8C-F5E906484095}"/>
                  </a:ext>
                </a:extLst>
              </p14:cNvPr>
              <p14:cNvContentPartPr/>
              <p14:nvPr/>
            </p14:nvContentPartPr>
            <p14:xfrm>
              <a:off x="8217642" y="3841200"/>
              <a:ext cx="318240" cy="286200"/>
            </p14:xfrm>
          </p:contentPart>
        </mc:Choice>
        <mc:Fallback xmlns="">
          <p:pic>
            <p:nvPicPr>
              <p:cNvPr id="15" name="Freihand 14">
                <a:extLst>
                  <a:ext uri="{FF2B5EF4-FFF2-40B4-BE49-F238E27FC236}">
                    <a16:creationId xmlns:a16="http://schemas.microsoft.com/office/drawing/2014/main" id="{8173C34B-8395-8847-8BA2-FD1DA3D685E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08652" y="3832560"/>
                <a:ext cx="33586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B1F76FD0-1515-A8F6-F80F-806075D1D00B}"/>
                  </a:ext>
                </a:extLst>
              </p14:cNvPr>
              <p14:cNvContentPartPr/>
              <p14:nvPr/>
            </p14:nvContentPartPr>
            <p14:xfrm>
              <a:off x="8755588" y="4196500"/>
              <a:ext cx="349200" cy="262800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CAA2AA7B-3BFE-3C49-85B6-20C3702FD44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46597" y="4187500"/>
                <a:ext cx="366822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CE108F9E-D5FF-6818-DF7E-C5B064B171EC}"/>
                  </a:ext>
                </a:extLst>
              </p14:cNvPr>
              <p14:cNvContentPartPr/>
              <p14:nvPr/>
            </p14:nvContentPartPr>
            <p14:xfrm>
              <a:off x="8755588" y="4524157"/>
              <a:ext cx="349200" cy="262800"/>
            </p14:xfrm>
          </p:contentPart>
        </mc:Choice>
        <mc:Fallback xmlns=""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AD4AE80A-460E-8842-8D58-C30F9189955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46597" y="4515157"/>
                <a:ext cx="366822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D5D1297A-01F8-A368-FD02-EB9136C97FAB}"/>
                  </a:ext>
                </a:extLst>
              </p14:cNvPr>
              <p14:cNvContentPartPr/>
              <p14:nvPr/>
            </p14:nvContentPartPr>
            <p14:xfrm>
              <a:off x="9576674" y="1937926"/>
              <a:ext cx="432000" cy="36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8F068A3F-7A19-DA3B-D356-D090363CB9F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514034" y="1875286"/>
                <a:ext cx="55764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0C4AA65E-BF47-FD05-E5B6-637B93AE461D}"/>
              </a:ext>
            </a:extLst>
          </p:cNvPr>
          <p:cNvSpPr txBox="1"/>
          <p:nvPr/>
        </p:nvSpPr>
        <p:spPr>
          <a:xfrm>
            <a:off x="161075" y="205134"/>
            <a:ext cx="11183662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LU" sz="2400" b="1" dirty="0" err="1"/>
              <a:t>Länner</a:t>
            </a:r>
            <a:r>
              <a:rPr lang="de-LU" sz="2400" b="1" dirty="0"/>
              <a:t>, </a:t>
            </a:r>
            <a:r>
              <a:rPr lang="de-LU" sz="2400" b="1" dirty="0" err="1"/>
              <a:t>Leit</a:t>
            </a:r>
            <a:r>
              <a:rPr lang="de-LU" sz="2400" b="1" dirty="0"/>
              <a:t> a </a:t>
            </a:r>
            <a:r>
              <a:rPr lang="de-LU" sz="2400" b="1" dirty="0" err="1"/>
              <a:t>Sproochen</a:t>
            </a:r>
            <a:r>
              <a:rPr lang="de-LU" sz="2400" b="1" dirty="0"/>
              <a:t> </a:t>
            </a:r>
            <a:endParaRPr lang="lb-LU" sz="2400" b="1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EB8E8E4-20FA-D005-2995-41BBD23320B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97475" y="0"/>
            <a:ext cx="1694525" cy="196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7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324EA-C827-717F-3C97-2FB36EB8A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1091BE12-D2DB-F87D-0D77-1D962626235F}"/>
              </a:ext>
            </a:extLst>
          </p:cNvPr>
          <p:cNvSpPr txBox="1"/>
          <p:nvPr/>
        </p:nvSpPr>
        <p:spPr>
          <a:xfrm>
            <a:off x="213459" y="107949"/>
            <a:ext cx="11183662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LU" sz="2400" b="1" dirty="0" err="1"/>
              <a:t>Länner</a:t>
            </a:r>
            <a:r>
              <a:rPr lang="de-LU" sz="2400" b="1" dirty="0"/>
              <a:t>, </a:t>
            </a:r>
            <a:r>
              <a:rPr lang="de-LU" sz="2400" b="1" dirty="0" err="1"/>
              <a:t>Leit</a:t>
            </a:r>
            <a:r>
              <a:rPr lang="de-LU" sz="2400" b="1" dirty="0"/>
              <a:t> a </a:t>
            </a:r>
            <a:r>
              <a:rPr lang="de-LU" sz="2400" b="1" dirty="0" err="1"/>
              <a:t>Sproochen</a:t>
            </a:r>
            <a:r>
              <a:rPr lang="de-LU" sz="2400" b="1" dirty="0"/>
              <a:t> </a:t>
            </a:r>
            <a:endParaRPr lang="lb-LU" sz="2400" b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DDB7EB5-2F10-348A-63C5-3B7FECD94E01}"/>
              </a:ext>
            </a:extLst>
          </p:cNvPr>
          <p:cNvSpPr txBox="1"/>
          <p:nvPr/>
        </p:nvSpPr>
        <p:spPr>
          <a:xfrm>
            <a:off x="524656" y="6153462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lb-LU" sz="2000" dirty="0"/>
          </a:p>
          <a:p>
            <a:endParaRPr lang="lb-LU" sz="20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B0A31BD-D8DE-D7D4-608B-849638660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459" y="2063977"/>
            <a:ext cx="6824415" cy="427851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F841C7F-1F77-B089-2886-EB0FBBADD8F5}"/>
              </a:ext>
            </a:extLst>
          </p:cNvPr>
          <p:cNvSpPr txBox="1"/>
          <p:nvPr/>
        </p:nvSpPr>
        <p:spPr>
          <a:xfrm>
            <a:off x="355323" y="1092834"/>
            <a:ext cx="26270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b="1"/>
              <a:t>schwätzen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90635B7-5D6B-12AB-83E3-F453913594AB}"/>
              </a:ext>
            </a:extLst>
          </p:cNvPr>
          <p:cNvSpPr txBox="1"/>
          <p:nvPr/>
        </p:nvSpPr>
        <p:spPr>
          <a:xfrm>
            <a:off x="2999640" y="1246721"/>
            <a:ext cx="3096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=&gt; reegelméissegt </a:t>
            </a:r>
            <a:r>
              <a:rPr lang="de-DE" sz="2400">
                <a:solidFill>
                  <a:schemeClr val="accent6"/>
                </a:solidFill>
              </a:rPr>
              <a:t>Verb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D15C4F0-30CF-8010-F68E-3BE1847A6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6119" y="2386154"/>
            <a:ext cx="2775101" cy="315443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1328F54-919B-5BC0-BAA3-7EA9687CF1F6}"/>
              </a:ext>
            </a:extLst>
          </p:cNvPr>
          <p:cNvSpPr txBox="1"/>
          <p:nvPr/>
        </p:nvSpPr>
        <p:spPr>
          <a:xfrm>
            <a:off x="7827838" y="6104662"/>
            <a:ext cx="3414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/>
              <a:t>Memoriséiert d‘</a:t>
            </a:r>
            <a:r>
              <a:rPr lang="de-DE" sz="2800" b="1">
                <a:solidFill>
                  <a:schemeClr val="accent6"/>
                </a:solidFill>
              </a:rPr>
              <a:t>Verb</a:t>
            </a:r>
            <a:r>
              <a:rPr lang="de-DE" sz="2800" b="1"/>
              <a:t>!</a:t>
            </a:r>
          </a:p>
        </p:txBody>
      </p:sp>
      <p:pic>
        <p:nvPicPr>
          <p:cNvPr id="9" name="Audio Recording 07.03.2025, 09:13:13">
            <a:hlinkClick r:id="" action="ppaction://media"/>
            <a:extLst>
              <a:ext uri="{FF2B5EF4-FFF2-40B4-BE49-F238E27FC236}">
                <a16:creationId xmlns:a16="http://schemas.microsoft.com/office/drawing/2014/main" id="{2A2FF8D8-D23C-E5BE-C41A-8F7D4E284F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70594" y="3262021"/>
            <a:ext cx="1714487" cy="171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0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729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4DBF7-4E1A-F760-92B1-22FCB9D49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D6008817-B80E-D3FB-164A-293907A7266D}"/>
              </a:ext>
            </a:extLst>
          </p:cNvPr>
          <p:cNvSpPr txBox="1"/>
          <p:nvPr/>
        </p:nvSpPr>
        <p:spPr>
          <a:xfrm>
            <a:off x="213459" y="107949"/>
            <a:ext cx="11183662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LU" sz="2400" b="1" dirty="0" err="1"/>
              <a:t>Länner</a:t>
            </a:r>
            <a:r>
              <a:rPr lang="de-LU" sz="2400" b="1" dirty="0"/>
              <a:t>, </a:t>
            </a:r>
            <a:r>
              <a:rPr lang="de-LU" sz="2400" b="1" dirty="0" err="1"/>
              <a:t>Leit</a:t>
            </a:r>
            <a:r>
              <a:rPr lang="de-LU" sz="2400" b="1" dirty="0"/>
              <a:t> a </a:t>
            </a:r>
            <a:r>
              <a:rPr lang="de-LU" sz="2400" b="1" dirty="0" err="1"/>
              <a:t>Sproochen</a:t>
            </a:r>
            <a:r>
              <a:rPr lang="de-LU" sz="2400" b="1" dirty="0"/>
              <a:t> </a:t>
            </a:r>
            <a:endParaRPr lang="lb-LU" sz="2400" b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6273189-D31E-5F35-9963-26AC77D4832A}"/>
              </a:ext>
            </a:extLst>
          </p:cNvPr>
          <p:cNvSpPr txBox="1"/>
          <p:nvPr/>
        </p:nvSpPr>
        <p:spPr>
          <a:xfrm>
            <a:off x="524656" y="6153462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lb-LU" sz="2000" dirty="0"/>
          </a:p>
          <a:p>
            <a:endParaRPr lang="lb-LU" sz="20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646A130-7743-5DB0-0171-63024F311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59" y="2063977"/>
            <a:ext cx="6824415" cy="427851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4CEFBA5-5F86-6426-08DD-6B0C887C8BE6}"/>
              </a:ext>
            </a:extLst>
          </p:cNvPr>
          <p:cNvSpPr txBox="1"/>
          <p:nvPr/>
        </p:nvSpPr>
        <p:spPr>
          <a:xfrm>
            <a:off x="355323" y="1092834"/>
            <a:ext cx="26270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b="1"/>
              <a:t>schwätzen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78098DF-567D-0CB9-BCAE-69103CE2D863}"/>
              </a:ext>
            </a:extLst>
          </p:cNvPr>
          <p:cNvSpPr txBox="1"/>
          <p:nvPr/>
        </p:nvSpPr>
        <p:spPr>
          <a:xfrm>
            <a:off x="2999640" y="1246721"/>
            <a:ext cx="3096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=&gt; reegelméissegt </a:t>
            </a:r>
            <a:r>
              <a:rPr lang="de-DE" sz="2400">
                <a:solidFill>
                  <a:schemeClr val="accent6"/>
                </a:solidFill>
              </a:rPr>
              <a:t>Verb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D3B4433-D023-C2F1-4746-24BABF6C3AFE}"/>
              </a:ext>
            </a:extLst>
          </p:cNvPr>
          <p:cNvSpPr txBox="1"/>
          <p:nvPr/>
        </p:nvSpPr>
        <p:spPr>
          <a:xfrm>
            <a:off x="3414792" y="2134344"/>
            <a:ext cx="4514860" cy="39703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35064B8-CE7A-780D-C369-F2ECA16CA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255" y="1970829"/>
            <a:ext cx="3530600" cy="40132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986E7D7-8883-2CD8-1E8C-1942DA79A894}"/>
              </a:ext>
            </a:extLst>
          </p:cNvPr>
          <p:cNvSpPr txBox="1"/>
          <p:nvPr/>
        </p:nvSpPr>
        <p:spPr>
          <a:xfrm>
            <a:off x="7827838" y="6104662"/>
            <a:ext cx="3414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/>
              <a:t>Memoriséiert d‘</a:t>
            </a:r>
            <a:r>
              <a:rPr lang="de-DE" sz="2800" b="1">
                <a:solidFill>
                  <a:schemeClr val="accent6"/>
                </a:solidFill>
              </a:rPr>
              <a:t>Verb</a:t>
            </a:r>
            <a:r>
              <a:rPr lang="de-DE" sz="2800" b="1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6888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2319521A-9A1B-4B43-ACD8-5903E21A529D}"/>
              </a:ext>
            </a:extLst>
          </p:cNvPr>
          <p:cNvSpPr txBox="1"/>
          <p:nvPr/>
        </p:nvSpPr>
        <p:spPr>
          <a:xfrm>
            <a:off x="215858" y="169278"/>
            <a:ext cx="11692828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LU" sz="2400" b="1" dirty="0" err="1"/>
              <a:t>Länner</a:t>
            </a:r>
            <a:r>
              <a:rPr lang="de-LU" sz="2400" b="1" dirty="0"/>
              <a:t>, </a:t>
            </a:r>
            <a:r>
              <a:rPr lang="de-LU" sz="2400" b="1" dirty="0" err="1"/>
              <a:t>Leit</a:t>
            </a:r>
            <a:r>
              <a:rPr lang="de-LU" sz="2400" b="1" dirty="0"/>
              <a:t> a </a:t>
            </a:r>
            <a:r>
              <a:rPr lang="de-LU" sz="2400" b="1" dirty="0" err="1"/>
              <a:t>Sproochen</a:t>
            </a:r>
            <a:r>
              <a:rPr lang="de-LU" sz="2400" b="1" dirty="0"/>
              <a:t> </a:t>
            </a:r>
            <a:endParaRPr lang="lb-LU" sz="2400" b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5439624-7A3A-4E43-97C8-F57A52264572}"/>
              </a:ext>
            </a:extLst>
          </p:cNvPr>
          <p:cNvSpPr txBox="1"/>
          <p:nvPr/>
        </p:nvSpPr>
        <p:spPr>
          <a:xfrm>
            <a:off x="524656" y="6153462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lb-LU" sz="2000" dirty="0"/>
          </a:p>
          <a:p>
            <a:endParaRPr lang="lb-LU" sz="20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81DA2C1-0119-2146-9C5C-FF03A66567D4}"/>
              </a:ext>
            </a:extLst>
          </p:cNvPr>
          <p:cNvSpPr txBox="1"/>
          <p:nvPr/>
        </p:nvSpPr>
        <p:spPr>
          <a:xfrm>
            <a:off x="10561651" y="0"/>
            <a:ext cx="134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Fabienne A1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86FB3DD9-9A16-C149-9BC0-AE4E2C6BD53D}"/>
                  </a:ext>
                </a:extLst>
              </p14:cNvPr>
              <p14:cNvContentPartPr/>
              <p14:nvPr/>
            </p14:nvContentPartPr>
            <p14:xfrm>
              <a:off x="9889486" y="6022924"/>
              <a:ext cx="360" cy="14724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86FB3DD9-9A16-C149-9BC0-AE4E2C6BD53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26486" y="5960284"/>
                <a:ext cx="126000" cy="2728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Grafik 2">
            <a:extLst>
              <a:ext uri="{FF2B5EF4-FFF2-40B4-BE49-F238E27FC236}">
                <a16:creationId xmlns:a16="http://schemas.microsoft.com/office/drawing/2014/main" id="{CAC4C2C9-36EA-8C4A-916D-4468326F3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963" y="2205591"/>
            <a:ext cx="1397000" cy="9271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2E1DC28-E762-D744-AB18-7755C65002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785" b="98565" l="9959" r="89627">
                        <a14:foregroundMark x1="29461" y1="66029" x2="45228" y2="47847"/>
                        <a14:foregroundMark x1="57676" y1="44976" x2="58921" y2="50239"/>
                        <a14:foregroundMark x1="66805" y1="62679" x2="62656" y2="42584"/>
                        <a14:foregroundMark x1="56017" y1="84689" x2="56017" y2="81818"/>
                        <a14:foregroundMark x1="55187" y1="83732" x2="63485" y2="95694"/>
                        <a14:foregroundMark x1="43983" y1="91388" x2="39834" y2="98565"/>
                        <a14:foregroundMark x1="64315" y1="12440" x2="55187" y2="47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858" y="2615162"/>
            <a:ext cx="1894605" cy="164199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DF2AA84-321D-9A45-AF4F-0DE8F98B0BA6}"/>
              </a:ext>
            </a:extLst>
          </p:cNvPr>
          <p:cNvSpPr txBox="1"/>
          <p:nvPr/>
        </p:nvSpPr>
        <p:spPr>
          <a:xfrm>
            <a:off x="215858" y="800221"/>
            <a:ext cx="46101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u="sng"/>
              <a:t>Wat fir </a:t>
            </a:r>
            <a:r>
              <a:rPr lang="de-DE" sz="2800" b="1" u="sng">
                <a:solidFill>
                  <a:schemeClr val="tx1">
                    <a:lumMod val="50000"/>
                    <a:lumOff val="50000"/>
                  </a:schemeClr>
                </a:solidFill>
              </a:rPr>
              <a:t>Sprooche</a:t>
            </a:r>
            <a:r>
              <a:rPr lang="de-DE" sz="2800" b="1" u="sng"/>
              <a:t> schwätze si?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911C194-37BA-6B4F-BCDB-D426C24D71D4}"/>
              </a:ext>
            </a:extLst>
          </p:cNvPr>
          <p:cNvSpPr txBox="1"/>
          <p:nvPr/>
        </p:nvSpPr>
        <p:spPr>
          <a:xfrm>
            <a:off x="3829796" y="2353552"/>
            <a:ext cx="3026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/>
              <a:t>Hie schwätzt....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88C5B77-D11C-0B4B-A90C-92D6B96B49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021" y="4357259"/>
            <a:ext cx="983261" cy="231672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B10EC0C-F095-3B41-9981-3F6843575F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2647" y="4254205"/>
            <a:ext cx="1841500" cy="11049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6FBA0DA-CF9B-9447-8350-E187193869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2209" y="5449899"/>
            <a:ext cx="1803400" cy="11176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BE000D6-D648-F4BA-AEBC-286EAD306C52}"/>
              </a:ext>
            </a:extLst>
          </p:cNvPr>
          <p:cNvSpPr txBox="1"/>
          <p:nvPr/>
        </p:nvSpPr>
        <p:spPr>
          <a:xfrm>
            <a:off x="4602997" y="4804475"/>
            <a:ext cx="2722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/>
              <a:t>Si schwätzt....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731118A-471C-F1F3-BF9E-758E305C9995}"/>
              </a:ext>
            </a:extLst>
          </p:cNvPr>
          <p:cNvSpPr txBox="1"/>
          <p:nvPr/>
        </p:nvSpPr>
        <p:spPr>
          <a:xfrm>
            <a:off x="215858" y="1440907"/>
            <a:ext cx="5695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/>
              <a:t>Kuckt d‘</a:t>
            </a:r>
            <a:r>
              <a:rPr lang="de-DE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Biller</a:t>
            </a:r>
            <a:r>
              <a:rPr lang="de-DE" sz="2800" b="1"/>
              <a:t> a completéiert d‘</a:t>
            </a:r>
            <a:r>
              <a:rPr lang="de-DE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Sätz</a:t>
            </a:r>
            <a:r>
              <a:rPr lang="de-DE" sz="2800" b="1"/>
              <a:t>!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9B3E70E-5079-CAED-0DB7-AA4ACF3461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05687" y="2701602"/>
            <a:ext cx="1802999" cy="146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55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5761D-6C56-76C3-A2A8-177B3447A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20145C9F-E3AF-0D59-1CC5-6F23128D266D}"/>
              </a:ext>
            </a:extLst>
          </p:cNvPr>
          <p:cNvSpPr txBox="1"/>
          <p:nvPr/>
        </p:nvSpPr>
        <p:spPr>
          <a:xfrm>
            <a:off x="215857" y="249173"/>
            <a:ext cx="11828997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LU" sz="2400" b="1" dirty="0" err="1"/>
              <a:t>Länner</a:t>
            </a:r>
            <a:r>
              <a:rPr lang="de-LU" sz="2400" b="1" dirty="0"/>
              <a:t>, </a:t>
            </a:r>
            <a:r>
              <a:rPr lang="de-LU" sz="2400" b="1" dirty="0" err="1"/>
              <a:t>Leit</a:t>
            </a:r>
            <a:r>
              <a:rPr lang="de-LU" sz="2400" b="1" dirty="0"/>
              <a:t> a </a:t>
            </a:r>
            <a:r>
              <a:rPr lang="de-LU" sz="2400" b="1" dirty="0" err="1"/>
              <a:t>Sproochen</a:t>
            </a:r>
            <a:r>
              <a:rPr lang="de-LU" sz="2400" b="1" dirty="0"/>
              <a:t> </a:t>
            </a:r>
            <a:endParaRPr lang="lb-LU" sz="2400" b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1B27532-F48C-CCD2-639C-C78614016FD4}"/>
              </a:ext>
            </a:extLst>
          </p:cNvPr>
          <p:cNvSpPr txBox="1"/>
          <p:nvPr/>
        </p:nvSpPr>
        <p:spPr>
          <a:xfrm>
            <a:off x="524656" y="6153462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lb-LU" sz="2000" dirty="0"/>
          </a:p>
          <a:p>
            <a:endParaRPr lang="lb-LU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43415F1A-33A5-F8D1-1BDB-4759BCFD5BAF}"/>
                  </a:ext>
                </a:extLst>
              </p14:cNvPr>
              <p14:cNvContentPartPr/>
              <p14:nvPr/>
            </p14:nvContentPartPr>
            <p14:xfrm>
              <a:off x="9889486" y="6022924"/>
              <a:ext cx="360" cy="14724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86FB3DD9-9A16-C149-9BC0-AE4E2C6BD53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26486" y="5960284"/>
                <a:ext cx="126000" cy="2728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7B2EDB63-0893-1A29-4E93-5E8A0DCA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05" y="1888461"/>
            <a:ext cx="2182692" cy="2182692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4D7D2A9E-0EA1-F6B2-D914-C48A73904E7D}"/>
              </a:ext>
            </a:extLst>
          </p:cNvPr>
          <p:cNvSpPr txBox="1"/>
          <p:nvPr/>
        </p:nvSpPr>
        <p:spPr>
          <a:xfrm>
            <a:off x="4883000" y="2102644"/>
            <a:ext cx="2397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Si schwätze...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EDBD1DA-0FF2-BD7B-6214-218CA48E06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7426" y="1878813"/>
            <a:ext cx="1866179" cy="111970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95B35C03-D5AE-B7CD-70A2-700D2BD373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693" y="4256533"/>
            <a:ext cx="2242369" cy="2242369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66BDD790-0486-1A42-9939-EE35C88695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8487" y="4324700"/>
            <a:ext cx="1866900" cy="10795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B4ED594-66D9-B26A-9FB2-D798665480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3908" y="5452185"/>
            <a:ext cx="1866180" cy="128559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DB742104-15DA-09FB-F5E7-4EBFBA128E94}"/>
              </a:ext>
            </a:extLst>
          </p:cNvPr>
          <p:cNvSpPr txBox="1"/>
          <p:nvPr/>
        </p:nvSpPr>
        <p:spPr>
          <a:xfrm>
            <a:off x="5050086" y="4605884"/>
            <a:ext cx="2611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Hie schwätzt...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D950B10-0B31-9F97-3E36-5C8CDEAE63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2682" y="3049112"/>
            <a:ext cx="1476631" cy="91509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3F21703-9E78-8403-0FE2-F099333F76F4}"/>
              </a:ext>
            </a:extLst>
          </p:cNvPr>
          <p:cNvSpPr txBox="1"/>
          <p:nvPr/>
        </p:nvSpPr>
        <p:spPr>
          <a:xfrm>
            <a:off x="215858" y="800221"/>
            <a:ext cx="5997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chemeClr val="accent1"/>
                </a:solidFill>
              </a:rPr>
              <a:t>Exercice</a:t>
            </a:r>
            <a:r>
              <a:rPr lang="de-DE" sz="2800" b="1"/>
              <a:t>: Wat fir </a:t>
            </a:r>
            <a:r>
              <a:rPr lang="de-DE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Sprooche</a:t>
            </a:r>
            <a:r>
              <a:rPr lang="de-DE" sz="2800" b="1"/>
              <a:t> schwätze si?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A1B811E-0016-A5F6-A47F-4902D1A64A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05687" y="2701602"/>
            <a:ext cx="1802999" cy="146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62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2319521A-9A1B-4B43-ACD8-5903E21A529D}"/>
              </a:ext>
            </a:extLst>
          </p:cNvPr>
          <p:cNvSpPr txBox="1"/>
          <p:nvPr/>
        </p:nvSpPr>
        <p:spPr>
          <a:xfrm>
            <a:off x="166239" y="117721"/>
            <a:ext cx="11183662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LU" sz="2400" b="1" dirty="0" err="1"/>
              <a:t>Länner</a:t>
            </a:r>
            <a:r>
              <a:rPr lang="de-LU" sz="2400" b="1" dirty="0"/>
              <a:t>, </a:t>
            </a:r>
            <a:r>
              <a:rPr lang="de-LU" sz="2400" b="1" dirty="0" err="1"/>
              <a:t>Leit</a:t>
            </a:r>
            <a:r>
              <a:rPr lang="de-LU" sz="2400" b="1" dirty="0"/>
              <a:t> a </a:t>
            </a:r>
            <a:r>
              <a:rPr lang="de-LU" sz="2400" b="1" dirty="0" err="1"/>
              <a:t>Sproochen</a:t>
            </a:r>
            <a:r>
              <a:rPr lang="de-LU" sz="2400" b="1" dirty="0"/>
              <a:t> </a:t>
            </a:r>
            <a:endParaRPr lang="lb-LU" sz="2400" b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5439624-7A3A-4E43-97C8-F57A52264572}"/>
              </a:ext>
            </a:extLst>
          </p:cNvPr>
          <p:cNvSpPr txBox="1"/>
          <p:nvPr/>
        </p:nvSpPr>
        <p:spPr>
          <a:xfrm>
            <a:off x="524656" y="6153462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lb-LU" sz="2000" dirty="0"/>
          </a:p>
          <a:p>
            <a:endParaRPr lang="lb-LU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86FB3DD9-9A16-C149-9BC0-AE4E2C6BD53D}"/>
                  </a:ext>
                </a:extLst>
              </p14:cNvPr>
              <p14:cNvContentPartPr/>
              <p14:nvPr/>
            </p14:nvContentPartPr>
            <p14:xfrm>
              <a:off x="9889486" y="6022924"/>
              <a:ext cx="360" cy="14724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86FB3DD9-9A16-C149-9BC0-AE4E2C6BD53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26486" y="5960284"/>
                <a:ext cx="126000" cy="27288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feld 16">
            <a:extLst>
              <a:ext uri="{FF2B5EF4-FFF2-40B4-BE49-F238E27FC236}">
                <a16:creationId xmlns:a16="http://schemas.microsoft.com/office/drawing/2014/main" id="{EDA52043-FDEE-834B-BD08-0A827A0AA20A}"/>
              </a:ext>
            </a:extLst>
          </p:cNvPr>
          <p:cNvSpPr txBox="1"/>
          <p:nvPr/>
        </p:nvSpPr>
        <p:spPr>
          <a:xfrm>
            <a:off x="4818966" y="2285296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/>
              <a:t>...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806497F-E521-EC43-9079-70197781D7B1}"/>
              </a:ext>
            </a:extLst>
          </p:cNvPr>
          <p:cNvSpPr txBox="1"/>
          <p:nvPr/>
        </p:nvSpPr>
        <p:spPr>
          <a:xfrm>
            <a:off x="9672084" y="0"/>
            <a:ext cx="6103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/>
              <a:t>https://de.pngtree.com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4056460-E2B1-BA43-BE5B-4F42155B0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239" y="2006600"/>
            <a:ext cx="2130394" cy="213039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9EBB4B4-30CC-1149-A3F8-2378EE151E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223" y="1969056"/>
            <a:ext cx="1739900" cy="11557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AE817A2-1AB2-1445-9171-468B4FE74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843" y="4347048"/>
            <a:ext cx="1767185" cy="176718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30BDD50-F3F5-2E4E-B44E-574F85B787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1223" y="4174538"/>
            <a:ext cx="1739900" cy="1155700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BB33859B-CCAB-C845-90D8-E5A32B113F81}"/>
              </a:ext>
            </a:extLst>
          </p:cNvPr>
          <p:cNvSpPr txBox="1"/>
          <p:nvPr/>
        </p:nvSpPr>
        <p:spPr>
          <a:xfrm>
            <a:off x="4818966" y="4118964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/>
              <a:t>...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2D82FFD-7439-563A-009A-920D2E11C5DA}"/>
              </a:ext>
            </a:extLst>
          </p:cNvPr>
          <p:cNvSpPr txBox="1"/>
          <p:nvPr/>
        </p:nvSpPr>
        <p:spPr>
          <a:xfrm>
            <a:off x="215858" y="800221"/>
            <a:ext cx="46101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/>
              <a:t>Wat fir </a:t>
            </a:r>
            <a:r>
              <a:rPr lang="de-DE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Sprooche</a:t>
            </a:r>
            <a:r>
              <a:rPr lang="de-DE" sz="2800" b="1"/>
              <a:t> schwätze si?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7A56B7C-1323-BD8C-0AB6-C4AE75B028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05687" y="2701602"/>
            <a:ext cx="1802999" cy="146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3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76796-5D47-62CE-BA0F-481CA7CF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55E205B-F63C-0FC4-F1F4-705A53D056FA}"/>
              </a:ext>
            </a:extLst>
          </p:cNvPr>
          <p:cNvSpPr txBox="1"/>
          <p:nvPr/>
        </p:nvSpPr>
        <p:spPr>
          <a:xfrm>
            <a:off x="215858" y="169278"/>
            <a:ext cx="11692828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LU" sz="2400" b="1" dirty="0" err="1"/>
              <a:t>Länner</a:t>
            </a:r>
            <a:r>
              <a:rPr lang="de-LU" sz="2400" b="1" dirty="0"/>
              <a:t>, </a:t>
            </a:r>
            <a:r>
              <a:rPr lang="de-LU" sz="2400" b="1" dirty="0" err="1"/>
              <a:t>Leit</a:t>
            </a:r>
            <a:r>
              <a:rPr lang="de-LU" sz="2400" b="1" dirty="0"/>
              <a:t> a </a:t>
            </a:r>
            <a:r>
              <a:rPr lang="de-LU" sz="2400" b="1" dirty="0" err="1"/>
              <a:t>Sproochen</a:t>
            </a:r>
            <a:r>
              <a:rPr lang="de-LU" sz="2400" b="1" dirty="0"/>
              <a:t> </a:t>
            </a:r>
            <a:endParaRPr lang="lb-LU" sz="2400" b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D5B1D7D-6D3C-2069-5081-43107B8EF185}"/>
              </a:ext>
            </a:extLst>
          </p:cNvPr>
          <p:cNvSpPr txBox="1"/>
          <p:nvPr/>
        </p:nvSpPr>
        <p:spPr>
          <a:xfrm>
            <a:off x="524656" y="6153462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lb-LU" sz="2000" dirty="0"/>
          </a:p>
          <a:p>
            <a:endParaRPr lang="lb-LU" sz="20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0EF0F8F-F4A8-7AE1-C26E-F6FFE3C4AB97}"/>
              </a:ext>
            </a:extLst>
          </p:cNvPr>
          <p:cNvSpPr txBox="1"/>
          <p:nvPr/>
        </p:nvSpPr>
        <p:spPr>
          <a:xfrm>
            <a:off x="10561651" y="0"/>
            <a:ext cx="134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Fabienne A1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B6CFF519-0B94-C234-8798-014290585507}"/>
                  </a:ext>
                </a:extLst>
              </p14:cNvPr>
              <p14:cNvContentPartPr/>
              <p14:nvPr/>
            </p14:nvContentPartPr>
            <p14:xfrm>
              <a:off x="9889486" y="6022924"/>
              <a:ext cx="360" cy="14724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86FB3DD9-9A16-C149-9BC0-AE4E2C6BD53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26486" y="5960284"/>
                <a:ext cx="126000" cy="2728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Grafik 2">
            <a:extLst>
              <a:ext uri="{FF2B5EF4-FFF2-40B4-BE49-F238E27FC236}">
                <a16:creationId xmlns:a16="http://schemas.microsoft.com/office/drawing/2014/main" id="{37FFBA61-2663-51F9-2E80-AE35A3C1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963" y="2205591"/>
            <a:ext cx="1397000" cy="9271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4185841-E405-C0BB-EE92-5ABB44D0C5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785" b="98565" l="9959" r="89627">
                        <a14:foregroundMark x1="29461" y1="66029" x2="45228" y2="47847"/>
                        <a14:foregroundMark x1="57676" y1="44976" x2="58921" y2="50239"/>
                        <a14:foregroundMark x1="66805" y1="62679" x2="62656" y2="42584"/>
                        <a14:foregroundMark x1="56017" y1="84689" x2="56017" y2="81818"/>
                        <a14:foregroundMark x1="55187" y1="83732" x2="63485" y2="95694"/>
                        <a14:foregroundMark x1="43983" y1="91388" x2="39834" y2="98565"/>
                        <a14:foregroundMark x1="64315" y1="12440" x2="55187" y2="47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858" y="2615162"/>
            <a:ext cx="1894605" cy="164199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B9B8475-4408-F892-84A7-142A39D0F38B}"/>
              </a:ext>
            </a:extLst>
          </p:cNvPr>
          <p:cNvSpPr txBox="1"/>
          <p:nvPr/>
        </p:nvSpPr>
        <p:spPr>
          <a:xfrm>
            <a:off x="215858" y="800221"/>
            <a:ext cx="6909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/>
              <a:t>Wat fir </a:t>
            </a:r>
            <a:r>
              <a:rPr lang="de-DE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Sprooche</a:t>
            </a:r>
            <a:r>
              <a:rPr lang="de-DE" sz="2800" b="1"/>
              <a:t> schwätze si? - </a:t>
            </a:r>
            <a:r>
              <a:rPr lang="de-DE" sz="2800" b="1">
                <a:solidFill>
                  <a:srgbClr val="883080"/>
                </a:solidFill>
              </a:rPr>
              <a:t>Verbesserung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E10FE4C-9906-2F63-B16A-1586BE59B3D2}"/>
              </a:ext>
            </a:extLst>
          </p:cNvPr>
          <p:cNvSpPr txBox="1"/>
          <p:nvPr/>
        </p:nvSpPr>
        <p:spPr>
          <a:xfrm>
            <a:off x="3829796" y="2353552"/>
            <a:ext cx="3026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/>
              <a:t>Hie schwätzt....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6F3D23F-4617-EAFD-A27F-2CC9A7616168}"/>
              </a:ext>
            </a:extLst>
          </p:cNvPr>
          <p:cNvSpPr txBox="1"/>
          <p:nvPr/>
        </p:nvSpPr>
        <p:spPr>
          <a:xfrm>
            <a:off x="6228017" y="2353552"/>
            <a:ext cx="14173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Däitsch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F388A55-3A0B-333C-426F-1BF2B3847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021" y="4357259"/>
            <a:ext cx="983261" cy="231672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027EFE5-6A8A-4485-E32C-DF8C37C6FD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2647" y="4254205"/>
            <a:ext cx="1841500" cy="11049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526F4CA-BA1B-A8C9-D93D-25F6512783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2209" y="5449899"/>
            <a:ext cx="1803400" cy="111760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374B36A6-A491-73FB-4F27-CB7DC287D37F}"/>
              </a:ext>
            </a:extLst>
          </p:cNvPr>
          <p:cNvSpPr txBox="1"/>
          <p:nvPr/>
        </p:nvSpPr>
        <p:spPr>
          <a:xfrm>
            <a:off x="4252360" y="4356630"/>
            <a:ext cx="6505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/>
              <a:t>Si schwätzt Englesch a Franséisch.</a:t>
            </a:r>
          </a:p>
        </p:txBody>
      </p:sp>
    </p:spTree>
    <p:extLst>
      <p:ext uri="{BB962C8B-B14F-4D97-AF65-F5344CB8AC3E}">
        <p14:creationId xmlns:p14="http://schemas.microsoft.com/office/powerpoint/2010/main" val="321575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2319521A-9A1B-4B43-ACD8-5903E21A529D}"/>
              </a:ext>
            </a:extLst>
          </p:cNvPr>
          <p:cNvSpPr txBox="1"/>
          <p:nvPr/>
        </p:nvSpPr>
        <p:spPr>
          <a:xfrm>
            <a:off x="215857" y="249173"/>
            <a:ext cx="11828997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LU" sz="2400" b="1" dirty="0" err="1"/>
              <a:t>Länner</a:t>
            </a:r>
            <a:r>
              <a:rPr lang="de-LU" sz="2400" b="1" dirty="0"/>
              <a:t>, </a:t>
            </a:r>
            <a:r>
              <a:rPr lang="de-LU" sz="2400" b="1" dirty="0" err="1"/>
              <a:t>Leit</a:t>
            </a:r>
            <a:r>
              <a:rPr lang="de-LU" sz="2400" b="1" dirty="0"/>
              <a:t> a </a:t>
            </a:r>
            <a:r>
              <a:rPr lang="de-LU" sz="2400" b="1" dirty="0" err="1"/>
              <a:t>Sproochen</a:t>
            </a:r>
            <a:r>
              <a:rPr lang="de-LU" sz="2400" b="1" dirty="0"/>
              <a:t> </a:t>
            </a:r>
            <a:endParaRPr lang="lb-LU" sz="2400" b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5439624-7A3A-4E43-97C8-F57A52264572}"/>
              </a:ext>
            </a:extLst>
          </p:cNvPr>
          <p:cNvSpPr txBox="1"/>
          <p:nvPr/>
        </p:nvSpPr>
        <p:spPr>
          <a:xfrm>
            <a:off x="524656" y="6153462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lb-LU" sz="2000" dirty="0"/>
          </a:p>
          <a:p>
            <a:endParaRPr lang="lb-LU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86FB3DD9-9A16-C149-9BC0-AE4E2C6BD53D}"/>
                  </a:ext>
                </a:extLst>
              </p14:cNvPr>
              <p14:cNvContentPartPr/>
              <p14:nvPr/>
            </p14:nvContentPartPr>
            <p14:xfrm>
              <a:off x="9889486" y="6022924"/>
              <a:ext cx="360" cy="14724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86FB3DD9-9A16-C149-9BC0-AE4E2C6BD53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26486" y="5960284"/>
                <a:ext cx="126000" cy="2728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BCFB3141-029E-9342-A0FC-FB2597361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05" y="1888461"/>
            <a:ext cx="2182692" cy="2182692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EDA52043-FDEE-834B-BD08-0A827A0AA20A}"/>
              </a:ext>
            </a:extLst>
          </p:cNvPr>
          <p:cNvSpPr txBox="1"/>
          <p:nvPr/>
        </p:nvSpPr>
        <p:spPr>
          <a:xfrm>
            <a:off x="4883000" y="2102644"/>
            <a:ext cx="67281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Si schwätze Lëtzebuergesch a Polnesch.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91139E5-9043-5740-B565-7F48F44939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7426" y="1878813"/>
            <a:ext cx="1866179" cy="111970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70C0E37-8DE7-F643-9A41-29FA618F47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693" y="4256533"/>
            <a:ext cx="2242369" cy="2242369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401F1B18-3C97-9444-8059-A9E4801A43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8487" y="4324700"/>
            <a:ext cx="1866900" cy="10795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92A7312D-A5EC-034F-AB6E-D22A763DE7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3908" y="5452185"/>
            <a:ext cx="1866180" cy="128559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8F79DA7F-8BBF-DC44-9D5A-A6BAA220E246}"/>
              </a:ext>
            </a:extLst>
          </p:cNvPr>
          <p:cNvSpPr txBox="1"/>
          <p:nvPr/>
        </p:nvSpPr>
        <p:spPr>
          <a:xfrm>
            <a:off x="5050086" y="4605884"/>
            <a:ext cx="66750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Hie schwätzt Italieenesch a Spuenesch.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7C3BA89-173B-1156-B2DF-CC22567F8E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2682" y="3049112"/>
            <a:ext cx="1476631" cy="91509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AF3E949-1772-13C6-5A41-52AC171732AD}"/>
              </a:ext>
            </a:extLst>
          </p:cNvPr>
          <p:cNvSpPr txBox="1"/>
          <p:nvPr/>
        </p:nvSpPr>
        <p:spPr>
          <a:xfrm>
            <a:off x="215858" y="800221"/>
            <a:ext cx="6909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/>
              <a:t>Wat fir </a:t>
            </a:r>
            <a:r>
              <a:rPr lang="de-DE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Sprooche</a:t>
            </a:r>
            <a:r>
              <a:rPr lang="de-DE" sz="2800" b="1"/>
              <a:t> schwätze si? - </a:t>
            </a:r>
            <a:r>
              <a:rPr lang="de-DE" sz="2800" b="1">
                <a:solidFill>
                  <a:srgbClr val="883080"/>
                </a:solidFill>
              </a:rPr>
              <a:t>Verbesserung</a:t>
            </a:r>
            <a:endParaRPr lang="de-DE" sz="2800" b="1"/>
          </a:p>
        </p:txBody>
      </p:sp>
    </p:spTree>
    <p:extLst>
      <p:ext uri="{BB962C8B-B14F-4D97-AF65-F5344CB8AC3E}">
        <p14:creationId xmlns:p14="http://schemas.microsoft.com/office/powerpoint/2010/main" val="1513145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2C5B8-18EC-7E77-7BDA-70F508F45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BBED7434-F857-546F-1E91-D8D61AA1224F}"/>
              </a:ext>
            </a:extLst>
          </p:cNvPr>
          <p:cNvSpPr txBox="1"/>
          <p:nvPr/>
        </p:nvSpPr>
        <p:spPr>
          <a:xfrm>
            <a:off x="166239" y="117721"/>
            <a:ext cx="11183662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LU" sz="2400" b="1" dirty="0" err="1"/>
              <a:t>Länner</a:t>
            </a:r>
            <a:r>
              <a:rPr lang="de-LU" sz="2400" b="1" dirty="0"/>
              <a:t>, </a:t>
            </a:r>
            <a:r>
              <a:rPr lang="de-LU" sz="2400" b="1" dirty="0" err="1"/>
              <a:t>Leit</a:t>
            </a:r>
            <a:r>
              <a:rPr lang="de-LU" sz="2400" b="1" dirty="0"/>
              <a:t> a </a:t>
            </a:r>
            <a:r>
              <a:rPr lang="de-LU" sz="2400" b="1" dirty="0" err="1"/>
              <a:t>Sproochen</a:t>
            </a:r>
            <a:r>
              <a:rPr lang="de-LU" sz="2400" b="1" dirty="0"/>
              <a:t> </a:t>
            </a:r>
            <a:endParaRPr lang="lb-LU" sz="2400" b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7E523CE-8D12-8924-0BC9-B326C5A5295B}"/>
              </a:ext>
            </a:extLst>
          </p:cNvPr>
          <p:cNvSpPr txBox="1"/>
          <p:nvPr/>
        </p:nvSpPr>
        <p:spPr>
          <a:xfrm>
            <a:off x="524656" y="6153462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lb-LU" sz="2000" dirty="0"/>
          </a:p>
          <a:p>
            <a:endParaRPr lang="lb-LU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C8AE11CF-4340-82CF-284B-3DBFDF3E0189}"/>
                  </a:ext>
                </a:extLst>
              </p14:cNvPr>
              <p14:cNvContentPartPr/>
              <p14:nvPr/>
            </p14:nvContentPartPr>
            <p14:xfrm>
              <a:off x="9889486" y="6022924"/>
              <a:ext cx="360" cy="14724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86FB3DD9-9A16-C149-9BC0-AE4E2C6BD53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26486" y="5960284"/>
                <a:ext cx="126000" cy="27288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feld 16">
            <a:extLst>
              <a:ext uri="{FF2B5EF4-FFF2-40B4-BE49-F238E27FC236}">
                <a16:creationId xmlns:a16="http://schemas.microsoft.com/office/drawing/2014/main" id="{860B14A3-2783-47A9-9A86-0CD32ECC685C}"/>
              </a:ext>
            </a:extLst>
          </p:cNvPr>
          <p:cNvSpPr txBox="1"/>
          <p:nvPr/>
        </p:nvSpPr>
        <p:spPr>
          <a:xfrm>
            <a:off x="4818966" y="2285296"/>
            <a:ext cx="5162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/>
              <a:t>Hie schwätzt Portugisesch.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D2AD7C8-EEE5-8E2B-74B9-EEEA3E72D5ED}"/>
              </a:ext>
            </a:extLst>
          </p:cNvPr>
          <p:cNvSpPr txBox="1"/>
          <p:nvPr/>
        </p:nvSpPr>
        <p:spPr>
          <a:xfrm>
            <a:off x="9672084" y="0"/>
            <a:ext cx="6103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/>
              <a:t>https://de.pngtree.com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A6AA5ED-F1A1-A0FA-804E-4F7B688C3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239" y="2006600"/>
            <a:ext cx="2130394" cy="213039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75208A8-1CE8-51AB-41C0-1DDCB86C4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223" y="1969056"/>
            <a:ext cx="1739900" cy="11557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57736D1-A724-EC3B-681D-D2705C831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843" y="4347048"/>
            <a:ext cx="1767185" cy="176718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C100C70-EC45-29E1-A314-DE50E5070F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1223" y="4174538"/>
            <a:ext cx="1739900" cy="1155700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0B9C28D2-6A78-2118-E311-763C0EFA55D5}"/>
              </a:ext>
            </a:extLst>
          </p:cNvPr>
          <p:cNvSpPr txBox="1"/>
          <p:nvPr/>
        </p:nvSpPr>
        <p:spPr>
          <a:xfrm>
            <a:off x="4818966" y="4118964"/>
            <a:ext cx="4799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/>
              <a:t>Si schwätzt Chineesesch.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EA84314-F791-129D-4991-ACEA336EE22E}"/>
              </a:ext>
            </a:extLst>
          </p:cNvPr>
          <p:cNvSpPr txBox="1"/>
          <p:nvPr/>
        </p:nvSpPr>
        <p:spPr>
          <a:xfrm>
            <a:off x="215858" y="800221"/>
            <a:ext cx="6909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/>
              <a:t>Wat fir </a:t>
            </a:r>
            <a:r>
              <a:rPr lang="de-DE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Sprooche</a:t>
            </a:r>
            <a:r>
              <a:rPr lang="de-DE" sz="2800" b="1"/>
              <a:t> schwätze si? - </a:t>
            </a:r>
            <a:r>
              <a:rPr lang="de-DE" sz="2800" b="1">
                <a:solidFill>
                  <a:srgbClr val="883080"/>
                </a:solidFill>
              </a:rPr>
              <a:t>Verbesserung</a:t>
            </a:r>
            <a:endParaRPr lang="de-DE" sz="2800" b="1"/>
          </a:p>
        </p:txBody>
      </p:sp>
    </p:spTree>
    <p:extLst>
      <p:ext uri="{BB962C8B-B14F-4D97-AF65-F5344CB8AC3E}">
        <p14:creationId xmlns:p14="http://schemas.microsoft.com/office/powerpoint/2010/main" val="371218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56F55-D3ED-544C-8DA0-C21454250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07" y="86563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lb-LU" b="1" dirty="0"/>
              <a:t>1. D’</a:t>
            </a:r>
            <a:r>
              <a:rPr lang="lb-LU" b="1" dirty="0">
                <a:solidFill>
                  <a:schemeClr val="accent6"/>
                </a:solidFill>
              </a:rPr>
              <a:t>Verb</a:t>
            </a:r>
            <a:r>
              <a:rPr lang="lb-LU" b="1" dirty="0"/>
              <a:t> ,,schwätzen” léieren!  (reegelméisseg) 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200E491-B576-EB4D-9DF0-4F39D6FAA9C3}"/>
              </a:ext>
            </a:extLst>
          </p:cNvPr>
          <p:cNvSpPr txBox="1"/>
          <p:nvPr/>
        </p:nvSpPr>
        <p:spPr>
          <a:xfrm>
            <a:off x="242207" y="174701"/>
            <a:ext cx="1170758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400" dirty="0"/>
              <a:t>Hausaufgaben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77E0C84-3630-FAD5-F1B4-CEF1EB2AC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07" y="1682408"/>
            <a:ext cx="7493000" cy="27178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27C645C-E643-BB67-9F05-6D74D1A93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200" y="4274538"/>
            <a:ext cx="5218593" cy="258346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301618F-66F5-B7E5-3314-F1F3D025B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6988" y="2010763"/>
            <a:ext cx="1991549" cy="226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377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87C5901F-9885-FC47-A7BB-FED8964EBB27}"/>
              </a:ext>
            </a:extLst>
          </p:cNvPr>
          <p:cNvSpPr txBox="1"/>
          <p:nvPr/>
        </p:nvSpPr>
        <p:spPr>
          <a:xfrm>
            <a:off x="154381" y="246429"/>
            <a:ext cx="11824259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Wat maache mir haut?</a:t>
            </a:r>
            <a:endParaRPr sz="2400" b="1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D14B8E4-8936-C84D-A618-67B35847F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957" y="985361"/>
            <a:ext cx="4123440" cy="415509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47240E8-B8E5-3D45-BBA0-C9491FFBB6DC}"/>
              </a:ext>
            </a:extLst>
          </p:cNvPr>
          <p:cNvSpPr txBox="1"/>
          <p:nvPr/>
        </p:nvSpPr>
        <p:spPr>
          <a:xfrm>
            <a:off x="728774" y="5303521"/>
            <a:ext cx="107344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algn="ctr"/>
            <a:r>
              <a:rPr lang="fr-CH" sz="3200" dirty="0" err="1"/>
              <a:t>Seng</a:t>
            </a:r>
            <a:r>
              <a:rPr lang="fr-CH" sz="3200" dirty="0">
                <a:solidFill>
                  <a:schemeClr val="accent1"/>
                </a:solidFill>
              </a:rPr>
              <a:t> </a:t>
            </a:r>
            <a:r>
              <a:rPr lang="fr-CH" sz="3200" dirty="0" err="1">
                <a:solidFill>
                  <a:schemeClr val="accent1"/>
                </a:solidFill>
              </a:rPr>
              <a:t>Sprooch</a:t>
            </a:r>
            <a:r>
              <a:rPr lang="fr-CH" sz="3200" dirty="0"/>
              <a:t>(</a:t>
            </a:r>
            <a:r>
              <a:rPr lang="fr-CH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</a:t>
            </a:r>
            <a:r>
              <a:rPr lang="fr-CH" sz="3200" dirty="0"/>
              <a:t>) </a:t>
            </a:r>
            <a:r>
              <a:rPr lang="fr-CH" sz="3200" dirty="0" err="1"/>
              <a:t>nennen</a:t>
            </a:r>
            <a:r>
              <a:rPr lang="fr-CH" sz="3200" dirty="0"/>
              <a:t> an </a:t>
            </a:r>
            <a:r>
              <a:rPr lang="fr-CH" sz="3200" dirty="0" err="1"/>
              <a:t>eng</a:t>
            </a:r>
            <a:r>
              <a:rPr lang="fr-CH" sz="3200" dirty="0"/>
              <a:t> </a:t>
            </a:r>
            <a:r>
              <a:rPr lang="fr-CH" sz="3200" dirty="0" err="1">
                <a:solidFill>
                  <a:srgbClr val="883080"/>
                </a:solidFill>
              </a:rPr>
              <a:t>Persoun</a:t>
            </a:r>
            <a:r>
              <a:rPr lang="fr-CH" sz="3200" dirty="0"/>
              <a:t> </a:t>
            </a:r>
            <a:r>
              <a:rPr lang="fr-CH" sz="3200" dirty="0" err="1"/>
              <a:t>duerno</a:t>
            </a:r>
            <a:r>
              <a:rPr lang="fr-CH" sz="3200" dirty="0"/>
              <a:t> </a:t>
            </a:r>
            <a:r>
              <a:rPr lang="fr-CH" sz="3200" dirty="0" err="1"/>
              <a:t>froen</a:t>
            </a:r>
            <a:endParaRPr lang="fr-CH" sz="32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3DFB5FF-FBBE-EC1B-5D9F-1C2BE7004DE2}"/>
              </a:ext>
            </a:extLst>
          </p:cNvPr>
          <p:cNvSpPr txBox="1"/>
          <p:nvPr/>
        </p:nvSpPr>
        <p:spPr>
          <a:xfrm>
            <a:off x="2315924" y="5888296"/>
            <a:ext cx="7841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Nommer ses langues et demander à une autre personne quelles sont ses langues.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BBF2252-BE8F-428F-C80B-124A1EB6C91C}"/>
              </a:ext>
            </a:extLst>
          </p:cNvPr>
          <p:cNvSpPr txBox="1"/>
          <p:nvPr/>
        </p:nvSpPr>
        <p:spPr>
          <a:xfrm>
            <a:off x="2541722" y="6242239"/>
            <a:ext cx="681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Name your languages and ask another person about their languages.</a:t>
            </a:r>
          </a:p>
        </p:txBody>
      </p:sp>
    </p:spTree>
    <p:extLst>
      <p:ext uri="{BB962C8B-B14F-4D97-AF65-F5344CB8AC3E}">
        <p14:creationId xmlns:p14="http://schemas.microsoft.com/office/powerpoint/2010/main" val="123446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56F55-D3ED-544C-8DA0-C21454250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07" y="82169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lb-LU" dirty="0"/>
              <a:t>1. D’</a:t>
            </a:r>
            <a:r>
              <a:rPr lang="lb-LU" dirty="0">
                <a:solidFill>
                  <a:schemeClr val="accent6"/>
                </a:solidFill>
              </a:rPr>
              <a:t>Verb</a:t>
            </a:r>
            <a:r>
              <a:rPr lang="lb-LU" dirty="0"/>
              <a:t> ,,schwätzen” léieren!   (https://tinyurl.com/schwaetzen)</a:t>
            </a:r>
          </a:p>
          <a:p>
            <a:endParaRPr lang="lb-LU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200E491-B576-EB4D-9DF0-4F39D6FAA9C3}"/>
              </a:ext>
            </a:extLst>
          </p:cNvPr>
          <p:cNvSpPr txBox="1"/>
          <p:nvPr/>
        </p:nvSpPr>
        <p:spPr>
          <a:xfrm>
            <a:off x="242207" y="174701"/>
            <a:ext cx="1170758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400" dirty="0"/>
              <a:t>Hausaufgaben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443C106-9A72-F364-AC03-D5C3F05BF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07" y="1277825"/>
            <a:ext cx="5679838" cy="276382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7201B16-6767-627A-A577-1CE16E4F9E83}"/>
              </a:ext>
            </a:extLst>
          </p:cNvPr>
          <p:cNvSpPr/>
          <p:nvPr/>
        </p:nvSpPr>
        <p:spPr>
          <a:xfrm>
            <a:off x="3049485" y="1356490"/>
            <a:ext cx="4129328" cy="985199"/>
          </a:xfrm>
          <a:prstGeom prst="ellipse">
            <a:avLst/>
          </a:prstGeom>
          <a:noFill/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A2D30F9-DED7-EADD-53C8-48D13C3EF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710" y="1694606"/>
            <a:ext cx="4671034" cy="469435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1AF945D-AB49-22CB-2222-4EB1435A0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11" y="4159741"/>
            <a:ext cx="4278963" cy="239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962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56F55-D3ED-544C-8DA0-C21454250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933" y="105859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lb-LU" dirty="0"/>
              <a:t>2. D’Vocabulaire (Kapitel 1) léieren!   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F9D6002-B3B6-D24D-AFAE-6F1A7BFC5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59" y="1953675"/>
            <a:ext cx="5464008" cy="4734992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82480B1-3819-CB4F-9015-DE33F2AA1E00}"/>
              </a:ext>
            </a:extLst>
          </p:cNvPr>
          <p:cNvSpPr txBox="1"/>
          <p:nvPr/>
        </p:nvSpPr>
        <p:spPr>
          <a:xfrm>
            <a:off x="7146176" y="3234267"/>
            <a:ext cx="40014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b-LU" sz="4800" dirty="0"/>
              <a:t>SDL S.112 +113</a:t>
            </a:r>
          </a:p>
          <a:p>
            <a:endParaRPr lang="de-DE" sz="480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BD85077-A5CB-8F43-B743-1858ED5CA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167" y="4133867"/>
            <a:ext cx="2578100" cy="231592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276CFA3-AB95-614E-A191-86AB068D5DB0}"/>
              </a:ext>
            </a:extLst>
          </p:cNvPr>
          <p:cNvSpPr txBox="1"/>
          <p:nvPr/>
        </p:nvSpPr>
        <p:spPr>
          <a:xfrm>
            <a:off x="215858" y="359098"/>
            <a:ext cx="11183662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lb-LU" sz="2400" b="1" dirty="0"/>
              <a:t>Hausaufgab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C0F96D0-BE59-4BE0-016A-EE9213E09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047" y="1179378"/>
            <a:ext cx="1627674" cy="185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7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5B03F4EF-4DDF-DE48-BB3E-38BBD8C952F4}"/>
              </a:ext>
            </a:extLst>
          </p:cNvPr>
          <p:cNvSpPr txBox="1"/>
          <p:nvPr/>
        </p:nvSpPr>
        <p:spPr>
          <a:xfrm>
            <a:off x="150263" y="115419"/>
            <a:ext cx="11590850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lb-LU" sz="2400" dirty="0"/>
              <a:t>Wat maache mir haut?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178EC84-BF65-FF44-8938-8ACFDF4AB406}"/>
              </a:ext>
            </a:extLst>
          </p:cNvPr>
          <p:cNvSpPr txBox="1"/>
          <p:nvPr/>
        </p:nvSpPr>
        <p:spPr>
          <a:xfrm>
            <a:off x="2039389" y="2793076"/>
            <a:ext cx="811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b-LU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D5BE27F-1D9A-CA49-9E7A-424AC3BB64C6}"/>
              </a:ext>
            </a:extLst>
          </p:cNvPr>
          <p:cNvSpPr txBox="1"/>
          <p:nvPr/>
        </p:nvSpPr>
        <p:spPr>
          <a:xfrm>
            <a:off x="339893" y="1500414"/>
            <a:ext cx="253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b-LU" sz="2400" dirty="0"/>
              <a:t>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CB8C37A-EEC7-0441-AB15-DA0ECECA53B7}"/>
              </a:ext>
            </a:extLst>
          </p:cNvPr>
          <p:cNvSpPr/>
          <p:nvPr/>
        </p:nvSpPr>
        <p:spPr>
          <a:xfrm>
            <a:off x="593488" y="1269580"/>
            <a:ext cx="1017814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de-LU" sz="2800" dirty="0">
              <a:effectLst/>
              <a:latin typeface="Helvetica" pitchFamily="2" charset="0"/>
            </a:endParaRPr>
          </a:p>
          <a:p>
            <a:pPr marL="457200" indent="-457200">
              <a:buFontTx/>
              <a:buChar char="-"/>
            </a:pPr>
            <a:endParaRPr lang="de-LU" sz="2800" dirty="0">
              <a:effectLst/>
              <a:latin typeface="Helvetica" pitchFamily="2" charset="0"/>
            </a:endParaRPr>
          </a:p>
          <a:p>
            <a:endParaRPr lang="de-LU" sz="2800" dirty="0">
              <a:effectLst/>
              <a:latin typeface="Helvetica" pitchFamily="2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7FC673D-A05F-F74B-9EF7-CFFEA3CCF5CB}"/>
              </a:ext>
            </a:extLst>
          </p:cNvPr>
          <p:cNvSpPr txBox="1"/>
          <p:nvPr/>
        </p:nvSpPr>
        <p:spPr>
          <a:xfrm>
            <a:off x="339893" y="665792"/>
            <a:ext cx="10768204" cy="6832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chemeClr val="accent6"/>
                </a:solidFill>
              </a:rPr>
              <a:t>Kapitel</a:t>
            </a:r>
            <a:r>
              <a:rPr lang="de-DE" sz="2800" b="1" dirty="0"/>
              <a:t> 1: </a:t>
            </a:r>
            <a:r>
              <a:rPr lang="de-DE" sz="2800" b="1"/>
              <a:t>Op eng ganz einfach </a:t>
            </a:r>
            <a:r>
              <a:rPr lang="de-DE" sz="2800" b="1">
                <a:solidFill>
                  <a:srgbClr val="79265B"/>
                </a:solidFill>
              </a:rPr>
              <a:t>Manéier</a:t>
            </a:r>
            <a:r>
              <a:rPr lang="de-DE" sz="2800" b="1"/>
              <a:t> begréissen a </a:t>
            </a:r>
            <a:r>
              <a:rPr lang="de-DE" sz="2800" b="1">
                <a:solidFill>
                  <a:schemeClr val="accent1"/>
                </a:solidFill>
              </a:rPr>
              <a:t>Kontakt </a:t>
            </a:r>
            <a:r>
              <a:rPr lang="de-DE" sz="2800" b="1"/>
              <a:t>ophuelen </a:t>
            </a:r>
          </a:p>
          <a:p>
            <a:r>
              <a:rPr lang="de-DE" sz="2800" b="1"/>
              <a:t>a sech oder eng aner </a:t>
            </a:r>
            <a:r>
              <a:rPr lang="de-DE" sz="2800" b="1">
                <a:solidFill>
                  <a:srgbClr val="79265B"/>
                </a:solidFill>
              </a:rPr>
              <a:t>Persoun</a:t>
            </a:r>
            <a:r>
              <a:rPr lang="de-DE" sz="2800" b="1"/>
              <a:t> virstellen</a:t>
            </a:r>
            <a:r>
              <a:rPr lang="de-LU" sz="2800">
                <a:effectLst/>
              </a:rPr>
              <a:t> </a:t>
            </a:r>
            <a:endParaRPr lang="de-DE" sz="2800" b="1" dirty="0">
              <a:solidFill>
                <a:srgbClr val="FF0000"/>
              </a:solidFill>
            </a:endParaRPr>
          </a:p>
          <a:p>
            <a:endParaRPr lang="de-LU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800" dirty="0" err="1">
                <a:highlight>
                  <a:srgbClr val="00FFFF"/>
                </a:highlight>
              </a:rPr>
              <a:t>Moien</a:t>
            </a:r>
            <a:r>
              <a:rPr lang="fr-CH" sz="2800" dirty="0">
                <a:highlight>
                  <a:srgbClr val="00FFFF"/>
                </a:highlight>
              </a:rPr>
              <a:t> an </a:t>
            </a:r>
            <a:r>
              <a:rPr lang="fr-CH" sz="2800" dirty="0" err="1">
                <a:highlight>
                  <a:srgbClr val="00FFFF"/>
                </a:highlight>
              </a:rPr>
              <a:t>Äddi</a:t>
            </a:r>
            <a:r>
              <a:rPr lang="fr-CH" sz="2800" dirty="0">
                <a:highlight>
                  <a:srgbClr val="00FFFF"/>
                </a:highlight>
              </a:rPr>
              <a:t> </a:t>
            </a:r>
            <a:r>
              <a:rPr lang="fr-CH" sz="2800" dirty="0" err="1">
                <a:highlight>
                  <a:srgbClr val="00FFFF"/>
                </a:highlight>
              </a:rPr>
              <a:t>soen</a:t>
            </a:r>
            <a:endParaRPr lang="fr-CH" sz="2800" dirty="0">
              <a:highlight>
                <a:srgbClr val="00FFFF"/>
              </a:highlight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800" dirty="0" err="1">
                <a:highlight>
                  <a:srgbClr val="00FFFF"/>
                </a:highlight>
              </a:rPr>
              <a:t>Soen</a:t>
            </a:r>
            <a:r>
              <a:rPr lang="fr-CH" sz="2800" dirty="0">
                <a:highlight>
                  <a:srgbClr val="00FFFF"/>
                </a:highlight>
              </a:rPr>
              <a:t> a </a:t>
            </a:r>
            <a:r>
              <a:rPr lang="fr-CH" sz="2800" dirty="0" err="1">
                <a:highlight>
                  <a:srgbClr val="00FFFF"/>
                </a:highlight>
              </a:rPr>
              <a:t>froen</a:t>
            </a:r>
            <a:r>
              <a:rPr lang="fr-CH" sz="2800" dirty="0">
                <a:highlight>
                  <a:srgbClr val="00FFFF"/>
                </a:highlight>
              </a:rPr>
              <a:t>, </a:t>
            </a:r>
            <a:r>
              <a:rPr lang="fr-CH" sz="2800" dirty="0" err="1">
                <a:highlight>
                  <a:srgbClr val="00FFFF"/>
                </a:highlight>
              </a:rPr>
              <a:t>wéi</a:t>
            </a:r>
            <a:r>
              <a:rPr lang="fr-CH" sz="2800" dirty="0">
                <a:highlight>
                  <a:srgbClr val="00FFFF"/>
                </a:highlight>
              </a:rPr>
              <a:t> et </a:t>
            </a:r>
            <a:r>
              <a:rPr lang="fr-CH" sz="2800" dirty="0" err="1">
                <a:highlight>
                  <a:srgbClr val="00FFFF"/>
                </a:highlight>
              </a:rPr>
              <a:t>geet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800" dirty="0" err="1">
                <a:highlight>
                  <a:srgbClr val="00FFFF"/>
                </a:highlight>
              </a:rPr>
              <a:t>E </a:t>
            </a:r>
            <a:r>
              <a:rPr lang="fr-CH" sz="2800" dirty="0" err="1">
                <a:solidFill>
                  <a:schemeClr val="accent6"/>
                </a:solidFill>
                <a:highlight>
                  <a:srgbClr val="00FFFF"/>
                </a:highlight>
              </a:rPr>
              <a:t>Wuert</a:t>
            </a:r>
            <a:r>
              <a:rPr lang="fr-CH" sz="2800" dirty="0" err="1">
                <a:highlight>
                  <a:srgbClr val="00FFFF"/>
                </a:highlight>
              </a:rPr>
              <a:t> buschtawéieren </a:t>
            </a:r>
            <a:r>
              <a:rPr lang="fr-CH" sz="2000" dirty="0" err="1">
                <a:highlight>
                  <a:srgbClr val="00FFFF"/>
                </a:highlight>
              </a:rPr>
              <a:t>(épeler/to spell) </a:t>
            </a:r>
            <a:r>
              <a:rPr lang="fr-CH" sz="2800" dirty="0" err="1">
                <a:highlight>
                  <a:srgbClr val="00FFFF"/>
                </a:highlight>
              </a:rPr>
              <a:t>(d’</a:t>
            </a:r>
            <a:r>
              <a:rPr lang="fr-CH" sz="2800" dirty="0" err="1">
                <a:solidFill>
                  <a:schemeClr val="accent6"/>
                </a:solidFill>
                <a:highlight>
                  <a:srgbClr val="00FFFF"/>
                </a:highlight>
              </a:rPr>
              <a:t>Alphabet</a:t>
            </a:r>
            <a:r>
              <a:rPr lang="fr-CH" sz="2800" dirty="0" err="1">
                <a:highlight>
                  <a:srgbClr val="00FFFF"/>
                </a:highlight>
              </a:rPr>
              <a:t>)</a:t>
            </a:r>
            <a:endParaRPr lang="fr-CH" sz="2800" dirty="0">
              <a:highlight>
                <a:srgbClr val="00FFFF"/>
              </a:highlight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800" dirty="0" err="1">
                <a:highlight>
                  <a:srgbClr val="00FFFF"/>
                </a:highlight>
              </a:rPr>
              <a:t>Sech</a:t>
            </a:r>
            <a:r>
              <a:rPr lang="fr-CH" sz="2800" dirty="0">
                <a:highlight>
                  <a:srgbClr val="00FFFF"/>
                </a:highlight>
              </a:rPr>
              <a:t> </a:t>
            </a:r>
            <a:r>
              <a:rPr lang="fr-CH" sz="2800" dirty="0" err="1">
                <a:highlight>
                  <a:srgbClr val="00FFFF"/>
                </a:highlight>
              </a:rPr>
              <a:t>virstellen</a:t>
            </a:r>
            <a:r>
              <a:rPr lang="fr-CH" sz="2800" dirty="0">
                <a:highlight>
                  <a:srgbClr val="00FFFF"/>
                </a:highlight>
              </a:rPr>
              <a:t> an nom </a:t>
            </a:r>
            <a:r>
              <a:rPr lang="fr-CH" sz="2800" dirty="0" err="1">
                <a:solidFill>
                  <a:schemeClr val="accent1"/>
                </a:solidFill>
                <a:highlight>
                  <a:srgbClr val="00FFFF"/>
                </a:highlight>
              </a:rPr>
              <a:t>Numm</a:t>
            </a:r>
            <a:r>
              <a:rPr lang="fr-CH" sz="2800" dirty="0">
                <a:solidFill>
                  <a:schemeClr val="accent1"/>
                </a:solidFill>
                <a:highlight>
                  <a:srgbClr val="00FFFF"/>
                </a:highlight>
              </a:rPr>
              <a:t> </a:t>
            </a:r>
            <a:r>
              <a:rPr lang="fr-CH" sz="2800" dirty="0" err="1">
                <a:highlight>
                  <a:srgbClr val="00FFFF"/>
                </a:highlight>
              </a:rPr>
              <a:t>vun</a:t>
            </a:r>
            <a:r>
              <a:rPr lang="fr-CH" sz="2800" dirty="0">
                <a:highlight>
                  <a:srgbClr val="00FFFF"/>
                </a:highlight>
              </a:rPr>
              <a:t> enger </a:t>
            </a:r>
            <a:r>
              <a:rPr lang="fr-CH" sz="2800" dirty="0" err="1">
                <a:solidFill>
                  <a:srgbClr val="79265B"/>
                </a:solidFill>
                <a:highlight>
                  <a:srgbClr val="00FFFF"/>
                </a:highlight>
              </a:rPr>
              <a:t>Persoun</a:t>
            </a:r>
            <a:r>
              <a:rPr lang="fr-CH" sz="2800" dirty="0">
                <a:solidFill>
                  <a:srgbClr val="79265B"/>
                </a:solidFill>
                <a:highlight>
                  <a:srgbClr val="00FFFF"/>
                </a:highlight>
              </a:rPr>
              <a:t> </a:t>
            </a:r>
            <a:r>
              <a:rPr lang="fr-CH" sz="2800" dirty="0" err="1">
                <a:highlight>
                  <a:srgbClr val="00FFFF"/>
                </a:highlight>
              </a:rPr>
              <a:t>froen + N-</a:t>
            </a:r>
            <a:r>
              <a:rPr lang="fr-CH" sz="2800" dirty="0" err="1">
                <a:solidFill>
                  <a:srgbClr val="79265B"/>
                </a:solidFill>
                <a:highlight>
                  <a:srgbClr val="00FFFF"/>
                </a:highlight>
              </a:rPr>
              <a:t>Reegel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800" dirty="0" err="1">
                <a:highlight>
                  <a:srgbClr val="00FFFF"/>
                </a:highlight>
              </a:rPr>
              <a:t>Soen</a:t>
            </a:r>
            <a:r>
              <a:rPr lang="fr-CH" sz="2800" dirty="0">
                <a:highlight>
                  <a:srgbClr val="00FFFF"/>
                </a:highlight>
              </a:rPr>
              <a:t>, vu </a:t>
            </a:r>
            <a:r>
              <a:rPr lang="fr-CH" sz="2800" dirty="0" err="1">
                <a:highlight>
                  <a:srgbClr val="00FFFF"/>
                </a:highlight>
              </a:rPr>
              <a:t>wou</a:t>
            </a:r>
            <a:r>
              <a:rPr lang="fr-CH" sz="2800" dirty="0">
                <a:highlight>
                  <a:srgbClr val="00FFFF"/>
                </a:highlight>
              </a:rPr>
              <a:t> </a:t>
            </a:r>
            <a:r>
              <a:rPr lang="fr-CH" sz="2800" dirty="0" err="1">
                <a:highlight>
                  <a:srgbClr val="00FFFF"/>
                </a:highlight>
              </a:rPr>
              <a:t>ee</a:t>
            </a:r>
            <a:r>
              <a:rPr lang="fr-CH" sz="2800" dirty="0">
                <a:highlight>
                  <a:srgbClr val="00FFFF"/>
                </a:highlight>
              </a:rPr>
              <a:t> </a:t>
            </a:r>
            <a:r>
              <a:rPr lang="fr-CH" sz="2800" dirty="0" err="1">
                <a:highlight>
                  <a:srgbClr val="00FFFF"/>
                </a:highlight>
              </a:rPr>
              <a:t>kënnt</a:t>
            </a:r>
            <a:r>
              <a:rPr lang="fr-CH" sz="2800" dirty="0">
                <a:highlight>
                  <a:srgbClr val="00FFFF"/>
                </a:highlight>
              </a:rPr>
              <a:t>, an </a:t>
            </a:r>
            <a:r>
              <a:rPr lang="fr-CH" sz="2800" dirty="0" err="1">
                <a:highlight>
                  <a:srgbClr val="00FFFF"/>
                </a:highlight>
              </a:rPr>
              <a:t>eng</a:t>
            </a:r>
            <a:r>
              <a:rPr lang="fr-CH" sz="2800" dirty="0">
                <a:highlight>
                  <a:srgbClr val="00FFFF"/>
                </a:highlight>
              </a:rPr>
              <a:t> </a:t>
            </a:r>
            <a:r>
              <a:rPr lang="fr-CH" sz="2800" dirty="0" err="1">
                <a:solidFill>
                  <a:srgbClr val="79265B"/>
                </a:solidFill>
                <a:highlight>
                  <a:srgbClr val="00FFFF"/>
                </a:highlight>
              </a:rPr>
              <a:t>Persoun</a:t>
            </a:r>
            <a:r>
              <a:rPr lang="fr-CH" sz="2800" dirty="0">
                <a:highlight>
                  <a:srgbClr val="00FFFF"/>
                </a:highlight>
              </a:rPr>
              <a:t> </a:t>
            </a:r>
            <a:r>
              <a:rPr lang="fr-CH" sz="2800" dirty="0" err="1">
                <a:highlight>
                  <a:srgbClr val="00FFFF"/>
                </a:highlight>
              </a:rPr>
              <a:t>duerno</a:t>
            </a:r>
            <a:r>
              <a:rPr lang="fr-CH" sz="2800" dirty="0">
                <a:highlight>
                  <a:srgbClr val="00FFFF"/>
                </a:highlight>
              </a:rPr>
              <a:t> </a:t>
            </a:r>
            <a:r>
              <a:rPr lang="fr-CH" sz="2800" dirty="0" err="1">
                <a:highlight>
                  <a:srgbClr val="00FFFF"/>
                </a:highlight>
              </a:rPr>
              <a:t>froen</a:t>
            </a:r>
            <a:endParaRPr lang="fr-CH" sz="2800" dirty="0">
              <a:highlight>
                <a:srgbClr val="00FFFF"/>
              </a:highlight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800" dirty="0" err="1">
                <a:highlight>
                  <a:srgbClr val="FFFF00"/>
                </a:highlight>
              </a:rPr>
              <a:t>Seng</a:t>
            </a:r>
            <a:r>
              <a:rPr lang="fr-CH" sz="2800" dirty="0">
                <a:highlight>
                  <a:srgbClr val="FFFF00"/>
                </a:highlight>
              </a:rPr>
              <a:t> </a:t>
            </a:r>
            <a:r>
              <a:rPr lang="fr-CH" sz="2800" dirty="0" err="1">
                <a:solidFill>
                  <a:srgbClr val="79265B"/>
                </a:solidFill>
                <a:highlight>
                  <a:srgbClr val="FFFF00"/>
                </a:highlight>
              </a:rPr>
              <a:t>Sprooch</a:t>
            </a:r>
            <a:r>
              <a:rPr lang="fr-CH" sz="2800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00"/>
                </a:highlight>
              </a:rPr>
              <a:t>(en) </a:t>
            </a:r>
            <a:r>
              <a:rPr lang="fr-CH" sz="2800" dirty="0" err="1">
                <a:highlight>
                  <a:srgbClr val="FFFF00"/>
                </a:highlight>
              </a:rPr>
              <a:t>nennen</a:t>
            </a:r>
            <a:r>
              <a:rPr lang="fr-CH" sz="2800" dirty="0">
                <a:highlight>
                  <a:srgbClr val="FFFF00"/>
                </a:highlight>
              </a:rPr>
              <a:t> an </a:t>
            </a:r>
            <a:r>
              <a:rPr lang="fr-CH" sz="2800" dirty="0" err="1">
                <a:highlight>
                  <a:srgbClr val="FFFF00"/>
                </a:highlight>
              </a:rPr>
              <a:t>eng</a:t>
            </a:r>
            <a:r>
              <a:rPr lang="fr-CH" sz="2800" dirty="0">
                <a:solidFill>
                  <a:srgbClr val="79265B"/>
                </a:solidFill>
                <a:highlight>
                  <a:srgbClr val="FFFF00"/>
                </a:highlight>
              </a:rPr>
              <a:t> </a:t>
            </a:r>
            <a:r>
              <a:rPr lang="fr-CH" sz="2800" dirty="0" err="1">
                <a:solidFill>
                  <a:srgbClr val="79265B"/>
                </a:solidFill>
                <a:highlight>
                  <a:srgbClr val="FFFF00"/>
                </a:highlight>
              </a:rPr>
              <a:t>Persoun</a:t>
            </a:r>
            <a:r>
              <a:rPr lang="fr-CH" sz="2800" dirty="0">
                <a:solidFill>
                  <a:srgbClr val="79265B"/>
                </a:solidFill>
                <a:highlight>
                  <a:srgbClr val="FFFF00"/>
                </a:highlight>
              </a:rPr>
              <a:t> </a:t>
            </a:r>
            <a:r>
              <a:rPr lang="fr-CH" sz="2800" dirty="0" err="1">
                <a:highlight>
                  <a:srgbClr val="FFFF00"/>
                </a:highlight>
              </a:rPr>
              <a:t>duerno</a:t>
            </a:r>
            <a:r>
              <a:rPr lang="fr-CH" sz="2800" dirty="0">
                <a:highlight>
                  <a:srgbClr val="FFFF00"/>
                </a:highlight>
              </a:rPr>
              <a:t> </a:t>
            </a:r>
            <a:r>
              <a:rPr lang="fr-CH" sz="2800" dirty="0" err="1">
                <a:highlight>
                  <a:srgbClr val="FFFF00"/>
                </a:highlight>
              </a:rPr>
              <a:t>froen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800" dirty="0" err="1"/>
              <a:t>Seng</a:t>
            </a:r>
            <a:r>
              <a:rPr lang="fr-CH" sz="2800" dirty="0"/>
              <a:t> </a:t>
            </a:r>
            <a:r>
              <a:rPr lang="fr-CH" sz="2800" dirty="0" err="1">
                <a:solidFill>
                  <a:srgbClr val="79265B"/>
                </a:solidFill>
              </a:rPr>
              <a:t>Nationalitéit </a:t>
            </a:r>
            <a:r>
              <a:rPr lang="fr-CH" sz="2800" dirty="0" err="1"/>
              <a:t>nennen</a:t>
            </a:r>
            <a:r>
              <a:rPr lang="fr-CH" sz="2800" dirty="0"/>
              <a:t> an </a:t>
            </a:r>
            <a:r>
              <a:rPr lang="fr-CH" sz="2800" dirty="0" err="1"/>
              <a:t>eng</a:t>
            </a:r>
            <a:r>
              <a:rPr lang="fr-CH" sz="2800" dirty="0">
                <a:solidFill>
                  <a:srgbClr val="79265B"/>
                </a:solidFill>
              </a:rPr>
              <a:t> </a:t>
            </a:r>
            <a:r>
              <a:rPr lang="fr-CH" sz="2800" dirty="0" err="1">
                <a:solidFill>
                  <a:srgbClr val="79265B"/>
                </a:solidFill>
              </a:rPr>
              <a:t>Persoun</a:t>
            </a:r>
            <a:r>
              <a:rPr lang="fr-CH" sz="2800" dirty="0">
                <a:solidFill>
                  <a:srgbClr val="79265B"/>
                </a:solidFill>
              </a:rPr>
              <a:t> </a:t>
            </a:r>
            <a:r>
              <a:rPr lang="fr-CH" sz="2800" dirty="0" err="1"/>
              <a:t>duerno</a:t>
            </a:r>
            <a:r>
              <a:rPr lang="fr-CH" sz="2800" dirty="0"/>
              <a:t> </a:t>
            </a:r>
            <a:r>
              <a:rPr lang="fr-CH" sz="2800" dirty="0" err="1"/>
              <a:t>froen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CH" sz="2800" dirty="0">
              <a:highlight>
                <a:srgbClr val="FFFF00"/>
              </a:highlight>
            </a:endParaRPr>
          </a:p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FEF497D-5DA4-6AB4-615A-638241BEB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0148" y="1500414"/>
            <a:ext cx="1810965" cy="182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334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2319521A-9A1B-4B43-ACD8-5903E21A529D}"/>
              </a:ext>
            </a:extLst>
          </p:cNvPr>
          <p:cNvSpPr txBox="1"/>
          <p:nvPr/>
        </p:nvSpPr>
        <p:spPr>
          <a:xfrm>
            <a:off x="215858" y="191614"/>
            <a:ext cx="11811042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LU" sz="2400" b="1" dirty="0" err="1"/>
              <a:t>Länner</a:t>
            </a:r>
            <a:r>
              <a:rPr lang="de-LU" sz="2400" b="1" dirty="0"/>
              <a:t>, </a:t>
            </a:r>
            <a:r>
              <a:rPr lang="de-LU" sz="2400" b="1" dirty="0" err="1"/>
              <a:t>Leit</a:t>
            </a:r>
            <a:r>
              <a:rPr lang="de-LU" sz="2400" b="1" dirty="0"/>
              <a:t> a </a:t>
            </a:r>
            <a:r>
              <a:rPr lang="de-LU" sz="2400" b="1" dirty="0" err="1"/>
              <a:t>Sproochen</a:t>
            </a:r>
            <a:r>
              <a:rPr lang="de-LU" sz="2400" b="1" dirty="0"/>
              <a:t> </a:t>
            </a:r>
            <a:endParaRPr lang="lb-LU" sz="2400" b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5439624-7A3A-4E43-97C8-F57A52264572}"/>
              </a:ext>
            </a:extLst>
          </p:cNvPr>
          <p:cNvSpPr txBox="1"/>
          <p:nvPr/>
        </p:nvSpPr>
        <p:spPr>
          <a:xfrm>
            <a:off x="524656" y="6153462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lb-LU" sz="2000" dirty="0"/>
          </a:p>
          <a:p>
            <a:endParaRPr lang="lb-LU" sz="20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07EDACF-8976-B847-83F1-B9762F45DD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5858" y="2517647"/>
            <a:ext cx="8207825" cy="270506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2753F95-6E37-9941-8594-4B3A3A331CEB}"/>
              </a:ext>
            </a:extLst>
          </p:cNvPr>
          <p:cNvSpPr txBox="1"/>
          <p:nvPr/>
        </p:nvSpPr>
        <p:spPr>
          <a:xfrm>
            <a:off x="215858" y="827840"/>
            <a:ext cx="11383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u="sng" dirty="0" err="1">
                <a:solidFill>
                  <a:schemeClr val="accent1"/>
                </a:solidFill>
              </a:rPr>
              <a:t>Exercice</a:t>
            </a:r>
            <a:r>
              <a:rPr lang="de-DE" sz="2400" b="1" u="sng" dirty="0"/>
              <a:t> 1 </a:t>
            </a:r>
            <a:r>
              <a:rPr lang="de-DE" sz="2400" b="1" u="sng" dirty="0">
                <a:solidFill>
                  <a:srgbClr val="883080"/>
                </a:solidFill>
              </a:rPr>
              <a:t>S</a:t>
            </a:r>
            <a:r>
              <a:rPr lang="de-DE" sz="2400" b="1" u="sng" dirty="0"/>
              <a:t>.16: </a:t>
            </a:r>
            <a:r>
              <a:rPr lang="de-DE" sz="2400" b="1" dirty="0"/>
              <a:t>Liest a </a:t>
            </a:r>
            <a:r>
              <a:rPr lang="de-DE" sz="2400" b="1" dirty="0" err="1"/>
              <a:t>lauschtert</a:t>
            </a:r>
            <a:r>
              <a:rPr lang="de-DE" sz="2400" b="1" dirty="0"/>
              <a:t> den </a:t>
            </a:r>
            <a:r>
              <a:rPr lang="de-DE" sz="2400" b="1" dirty="0">
                <a:solidFill>
                  <a:schemeClr val="accent1"/>
                </a:solidFill>
              </a:rPr>
              <a:t>Text</a:t>
            </a:r>
            <a:r>
              <a:rPr lang="de-DE" sz="2400" b="1" dirty="0"/>
              <a:t>! </a:t>
            </a:r>
            <a:r>
              <a:rPr lang="de-DE" sz="2400" b="1" dirty="0" err="1"/>
              <a:t>Ënnersträicht</a:t>
            </a:r>
            <a:r>
              <a:rPr lang="de-DE" sz="2400" b="1" dirty="0"/>
              <a:t> den </a:t>
            </a:r>
            <a:r>
              <a:rPr lang="de-DE" sz="2400" b="1" dirty="0" err="1">
                <a:solidFill>
                  <a:schemeClr val="accent1"/>
                </a:solidFill>
              </a:rPr>
              <a:t>Numm</a:t>
            </a:r>
            <a:r>
              <a:rPr lang="de-DE" sz="2400" b="1" dirty="0"/>
              <a:t> </a:t>
            </a:r>
            <a:r>
              <a:rPr lang="de-DE" sz="2400" b="1" dirty="0" err="1"/>
              <a:t>vun</a:t>
            </a:r>
            <a:r>
              <a:rPr lang="de-DE" sz="2400" b="1" dirty="0"/>
              <a:t> de </a:t>
            </a:r>
            <a:r>
              <a:rPr lang="de-DE" sz="2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Sproochen</a:t>
            </a:r>
            <a:r>
              <a:rPr lang="de-DE" sz="2400" b="1" dirty="0"/>
              <a:t>!</a:t>
            </a:r>
          </a:p>
        </p:txBody>
      </p:sp>
      <p:pic>
        <p:nvPicPr>
          <p:cNvPr id="6" name="Audio 23.mp3">
            <a:hlinkClick r:id="" action="ppaction://media"/>
            <a:extLst>
              <a:ext uri="{FF2B5EF4-FFF2-40B4-BE49-F238E27FC236}">
                <a16:creationId xmlns:a16="http://schemas.microsoft.com/office/drawing/2014/main" id="{7AAA2EC5-34CA-A24C-A10A-5C3F762538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24656" y="5686102"/>
            <a:ext cx="812800" cy="812800"/>
          </a:xfrm>
          <a:prstGeom prst="rect">
            <a:avLst/>
          </a:prstGeom>
        </p:spPr>
      </p:pic>
      <p:pic>
        <p:nvPicPr>
          <p:cNvPr id="7" name="Audio 24.mp3">
            <a:hlinkClick r:id="" action="ppaction://media"/>
            <a:extLst>
              <a:ext uri="{FF2B5EF4-FFF2-40B4-BE49-F238E27FC236}">
                <a16:creationId xmlns:a16="http://schemas.microsoft.com/office/drawing/2014/main" id="{609751AC-AC01-1348-8265-C52B3BB69F2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032000" y="5686102"/>
            <a:ext cx="812800" cy="812800"/>
          </a:xfrm>
          <a:prstGeom prst="rect">
            <a:avLst/>
          </a:prstGeom>
        </p:spPr>
      </p:pic>
      <p:pic>
        <p:nvPicPr>
          <p:cNvPr id="8" name="Audio 25.mp3">
            <a:hlinkClick r:id="" action="ppaction://media"/>
            <a:extLst>
              <a:ext uri="{FF2B5EF4-FFF2-40B4-BE49-F238E27FC236}">
                <a16:creationId xmlns:a16="http://schemas.microsoft.com/office/drawing/2014/main" id="{BE44AB30-6EB2-E042-8E1F-B96CE644667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482964" y="5694605"/>
            <a:ext cx="812800" cy="812800"/>
          </a:xfrm>
          <a:prstGeom prst="rect">
            <a:avLst/>
          </a:prstGeom>
        </p:spPr>
      </p:pic>
      <p:pic>
        <p:nvPicPr>
          <p:cNvPr id="9" name="Audio 26.mp3">
            <a:hlinkClick r:id="" action="ppaction://media"/>
            <a:extLst>
              <a:ext uri="{FF2B5EF4-FFF2-40B4-BE49-F238E27FC236}">
                <a16:creationId xmlns:a16="http://schemas.microsoft.com/office/drawing/2014/main" id="{82159244-A26E-464F-A9FD-FC8B22A6533B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933929" y="5686102"/>
            <a:ext cx="812800" cy="812800"/>
          </a:xfrm>
          <a:prstGeom prst="rect">
            <a:avLst/>
          </a:prstGeom>
        </p:spPr>
      </p:pic>
      <p:pic>
        <p:nvPicPr>
          <p:cNvPr id="10" name="Audio 27.mp3">
            <a:hlinkClick r:id="" action="ppaction://media"/>
            <a:extLst>
              <a:ext uri="{FF2B5EF4-FFF2-40B4-BE49-F238E27FC236}">
                <a16:creationId xmlns:a16="http://schemas.microsoft.com/office/drawing/2014/main" id="{6F23E14E-C58E-DC4F-868A-069278B6DD2D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177280" y="5685526"/>
            <a:ext cx="812800" cy="8128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71CCCE0-4D95-B9A4-A6A2-D102D2FAC30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64500" y="1820485"/>
            <a:ext cx="3066230" cy="355610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5551569-32D9-2F65-08F2-8BB5A7F64EB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96000" y="1176044"/>
            <a:ext cx="1641463" cy="114641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E8A043B8-B4B3-407A-2C5D-938B9E3CBEBE}"/>
              </a:ext>
            </a:extLst>
          </p:cNvPr>
          <p:cNvSpPr txBox="1"/>
          <p:nvPr/>
        </p:nvSpPr>
        <p:spPr>
          <a:xfrm>
            <a:off x="215858" y="1459535"/>
            <a:ext cx="56120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/>
              <a:t>Recherchéiert onbekannte </a:t>
            </a:r>
            <a:r>
              <a:rPr lang="de-DE" sz="2000">
                <a:solidFill>
                  <a:schemeClr val="accent1"/>
                </a:solidFill>
              </a:rPr>
              <a:t>Vocabulaire</a:t>
            </a:r>
            <a:r>
              <a:rPr lang="de-DE" sz="2000"/>
              <a:t> op lod.lu no!</a:t>
            </a:r>
          </a:p>
        </p:txBody>
      </p:sp>
    </p:spTree>
    <p:extLst>
      <p:ext uri="{BB962C8B-B14F-4D97-AF65-F5344CB8AC3E}">
        <p14:creationId xmlns:p14="http://schemas.microsoft.com/office/powerpoint/2010/main" val="140451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36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59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28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06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23E52-3620-2D74-E2E7-D3DE3BA63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69B5E82-32A2-E6D6-9010-91430F527AF9}"/>
              </a:ext>
            </a:extLst>
          </p:cNvPr>
          <p:cNvSpPr txBox="1"/>
          <p:nvPr/>
        </p:nvSpPr>
        <p:spPr>
          <a:xfrm>
            <a:off x="215858" y="191614"/>
            <a:ext cx="11811042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LU" sz="2400" b="1" dirty="0" err="1"/>
              <a:t>Länner</a:t>
            </a:r>
            <a:r>
              <a:rPr lang="de-LU" sz="2400" b="1" dirty="0"/>
              <a:t>, </a:t>
            </a:r>
            <a:r>
              <a:rPr lang="de-LU" sz="2400" b="1" dirty="0" err="1"/>
              <a:t>Leit</a:t>
            </a:r>
            <a:r>
              <a:rPr lang="de-LU" sz="2400" b="1" dirty="0"/>
              <a:t> a </a:t>
            </a:r>
            <a:r>
              <a:rPr lang="de-LU" sz="2400" b="1" dirty="0" err="1"/>
              <a:t>Sproochen</a:t>
            </a:r>
            <a:r>
              <a:rPr lang="de-LU" sz="2400" b="1" dirty="0"/>
              <a:t> </a:t>
            </a:r>
            <a:endParaRPr lang="lb-LU" sz="2400" b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30DACDE-4041-1927-E555-39FD9A49F269}"/>
              </a:ext>
            </a:extLst>
          </p:cNvPr>
          <p:cNvSpPr txBox="1"/>
          <p:nvPr/>
        </p:nvSpPr>
        <p:spPr>
          <a:xfrm>
            <a:off x="524656" y="6153462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lb-LU" sz="2000" dirty="0"/>
          </a:p>
          <a:p>
            <a:endParaRPr lang="lb-LU" sz="20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E81F991-A64E-C2E9-BB1A-5BDEBAADB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58" y="2517647"/>
            <a:ext cx="9331098" cy="307526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073BFFD-9C60-0BEE-8F4B-F8207B9BF345}"/>
              </a:ext>
            </a:extLst>
          </p:cNvPr>
          <p:cNvSpPr txBox="1"/>
          <p:nvPr/>
        </p:nvSpPr>
        <p:spPr>
          <a:xfrm>
            <a:off x="215858" y="827840"/>
            <a:ext cx="11383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u="sng" dirty="0" err="1">
                <a:solidFill>
                  <a:schemeClr val="accent1"/>
                </a:solidFill>
              </a:rPr>
              <a:t>Exercice</a:t>
            </a:r>
            <a:r>
              <a:rPr lang="de-DE" sz="2400" b="1" u="sng" dirty="0"/>
              <a:t> 1 </a:t>
            </a:r>
            <a:r>
              <a:rPr lang="de-DE" sz="2400" b="1" u="sng" dirty="0">
                <a:solidFill>
                  <a:srgbClr val="883080"/>
                </a:solidFill>
              </a:rPr>
              <a:t>S</a:t>
            </a:r>
            <a:r>
              <a:rPr lang="de-DE" sz="2400" b="1" u="sng" dirty="0"/>
              <a:t>.16: </a:t>
            </a:r>
            <a:r>
              <a:rPr lang="de-DE" sz="2400" b="1" dirty="0"/>
              <a:t>Liest a </a:t>
            </a:r>
            <a:r>
              <a:rPr lang="de-DE" sz="2400" b="1" dirty="0" err="1"/>
              <a:t>lauschtert</a:t>
            </a:r>
            <a:r>
              <a:rPr lang="de-DE" sz="2400" b="1" dirty="0"/>
              <a:t> den </a:t>
            </a:r>
            <a:r>
              <a:rPr lang="de-DE" sz="2400" b="1" dirty="0">
                <a:solidFill>
                  <a:schemeClr val="accent1"/>
                </a:solidFill>
              </a:rPr>
              <a:t>Text</a:t>
            </a:r>
            <a:r>
              <a:rPr lang="de-DE" sz="2400" b="1" dirty="0"/>
              <a:t>! </a:t>
            </a:r>
            <a:r>
              <a:rPr lang="de-DE" sz="2400" b="1" dirty="0" err="1"/>
              <a:t>Ënnersträicht</a:t>
            </a:r>
            <a:r>
              <a:rPr lang="de-DE" sz="2400" b="1" dirty="0"/>
              <a:t> den </a:t>
            </a:r>
            <a:r>
              <a:rPr lang="de-DE" sz="2400" b="1" dirty="0" err="1">
                <a:solidFill>
                  <a:schemeClr val="accent1"/>
                </a:solidFill>
              </a:rPr>
              <a:t>Numm</a:t>
            </a:r>
            <a:r>
              <a:rPr lang="de-DE" sz="2400" b="1" dirty="0"/>
              <a:t> </a:t>
            </a:r>
            <a:r>
              <a:rPr lang="de-DE" sz="2400" b="1" dirty="0" err="1"/>
              <a:t>vun</a:t>
            </a:r>
            <a:r>
              <a:rPr lang="de-DE" sz="2400" b="1" dirty="0"/>
              <a:t> de </a:t>
            </a:r>
            <a:r>
              <a:rPr lang="de-DE" sz="2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Sproochen</a:t>
            </a:r>
            <a:r>
              <a:rPr lang="de-DE" sz="2400" b="1" dirty="0"/>
              <a:t>!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A53BEFA-EF1D-2237-DF7E-BDCE37B345F0}"/>
              </a:ext>
            </a:extLst>
          </p:cNvPr>
          <p:cNvSpPr txBox="1"/>
          <p:nvPr/>
        </p:nvSpPr>
        <p:spPr>
          <a:xfrm>
            <a:off x="402956" y="603016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mä = mais, but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EA54D52-018E-4EBF-EF47-E94277AE31F8}"/>
              </a:ext>
            </a:extLst>
          </p:cNvPr>
          <p:cNvSpPr txBox="1"/>
          <p:nvPr/>
        </p:nvSpPr>
        <p:spPr>
          <a:xfrm>
            <a:off x="303285" y="1594317"/>
            <a:ext cx="32242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meng Fra = ma femme / my wife</a:t>
            </a:r>
          </a:p>
          <a:p>
            <a:r>
              <a:rPr lang="de-DE"/>
              <a:t>awer= mais / but</a:t>
            </a:r>
          </a:p>
          <a:p>
            <a:r>
              <a:rPr lang="de-DE"/>
              <a:t>e bëssen = un peu / a little</a:t>
            </a:r>
          </a:p>
          <a:p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564E21E-CE38-44C2-EA29-3B0CC29471B7}"/>
              </a:ext>
            </a:extLst>
          </p:cNvPr>
          <p:cNvSpPr txBox="1"/>
          <p:nvPr/>
        </p:nvSpPr>
        <p:spPr>
          <a:xfrm>
            <a:off x="6008818" y="1686650"/>
            <a:ext cx="2965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Elo= maitenant / now</a:t>
            </a:r>
          </a:p>
          <a:p>
            <a:r>
              <a:rPr lang="de-DE"/>
              <a:t>léieren = apprendre / to learn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44D03A2-71A8-D419-B9D0-E0DFF5E26EF0}"/>
              </a:ext>
            </a:extLst>
          </p:cNvPr>
          <p:cNvSpPr txBox="1"/>
          <p:nvPr/>
        </p:nvSpPr>
        <p:spPr>
          <a:xfrm>
            <a:off x="402956" y="5765369"/>
            <a:ext cx="3609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mäi Mann = mon mari / my husband</a:t>
            </a:r>
          </a:p>
        </p:txBody>
      </p:sp>
    </p:spTree>
    <p:extLst>
      <p:ext uri="{BB962C8B-B14F-4D97-AF65-F5344CB8AC3E}">
        <p14:creationId xmlns:p14="http://schemas.microsoft.com/office/powerpoint/2010/main" val="4044118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2319521A-9A1B-4B43-ACD8-5903E21A529D}"/>
              </a:ext>
            </a:extLst>
          </p:cNvPr>
          <p:cNvSpPr txBox="1"/>
          <p:nvPr/>
        </p:nvSpPr>
        <p:spPr>
          <a:xfrm>
            <a:off x="215858" y="359098"/>
            <a:ext cx="11183662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LU" sz="2400" b="1" dirty="0" err="1"/>
              <a:t>Länner</a:t>
            </a:r>
            <a:r>
              <a:rPr lang="de-LU" sz="2400" b="1" dirty="0"/>
              <a:t>, </a:t>
            </a:r>
            <a:r>
              <a:rPr lang="de-LU" sz="2400" b="1" dirty="0" err="1"/>
              <a:t>Leit</a:t>
            </a:r>
            <a:r>
              <a:rPr lang="de-LU" sz="2400" b="1" dirty="0"/>
              <a:t> a </a:t>
            </a:r>
            <a:r>
              <a:rPr lang="de-LU" sz="2400" b="1" dirty="0" err="1"/>
              <a:t>Sproochen</a:t>
            </a:r>
            <a:r>
              <a:rPr lang="de-LU" sz="2400" b="1" dirty="0"/>
              <a:t> </a:t>
            </a:r>
            <a:endParaRPr lang="lb-LU" sz="2400" b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5439624-7A3A-4E43-97C8-F57A52264572}"/>
              </a:ext>
            </a:extLst>
          </p:cNvPr>
          <p:cNvSpPr txBox="1"/>
          <p:nvPr/>
        </p:nvSpPr>
        <p:spPr>
          <a:xfrm>
            <a:off x="524656" y="6153462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lb-LU" sz="2000" dirty="0"/>
          </a:p>
          <a:p>
            <a:endParaRPr lang="lb-LU" sz="20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07EDACF-8976-B847-83F1-B9762F45DD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920" b="41304"/>
          <a:stretch/>
        </p:blipFill>
        <p:spPr>
          <a:xfrm>
            <a:off x="215858" y="2410767"/>
            <a:ext cx="7245301" cy="368060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2753F95-6E37-9941-8594-4B3A3A331CEB}"/>
              </a:ext>
            </a:extLst>
          </p:cNvPr>
          <p:cNvSpPr txBox="1"/>
          <p:nvPr/>
        </p:nvSpPr>
        <p:spPr>
          <a:xfrm>
            <a:off x="215858" y="1117791"/>
            <a:ext cx="8743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u="sng" dirty="0" err="1">
                <a:solidFill>
                  <a:schemeClr val="accent1"/>
                </a:solidFill>
              </a:rPr>
              <a:t>Exercice</a:t>
            </a:r>
            <a:r>
              <a:rPr lang="de-DE" sz="2800" b="1" u="sng" dirty="0"/>
              <a:t> 1 </a:t>
            </a:r>
            <a:r>
              <a:rPr lang="de-DE" sz="2800" b="1" u="sng" dirty="0">
                <a:solidFill>
                  <a:srgbClr val="883080"/>
                </a:solidFill>
              </a:rPr>
              <a:t>S</a:t>
            </a:r>
            <a:r>
              <a:rPr lang="de-DE" sz="2800" b="1" u="sng" dirty="0"/>
              <a:t>.16: </a:t>
            </a:r>
            <a:r>
              <a:rPr lang="de-DE" sz="2800" b="1" dirty="0"/>
              <a:t>Liest a </a:t>
            </a:r>
            <a:r>
              <a:rPr lang="de-DE" sz="2800" b="1" dirty="0" err="1"/>
              <a:t>lauschtert</a:t>
            </a:r>
            <a:r>
              <a:rPr lang="de-DE" sz="2800" b="1" dirty="0"/>
              <a:t> den </a:t>
            </a:r>
            <a:r>
              <a:rPr lang="de-DE" sz="2800" b="1" dirty="0">
                <a:solidFill>
                  <a:schemeClr val="accent1"/>
                </a:solidFill>
              </a:rPr>
              <a:t>Text!</a:t>
            </a:r>
            <a:r>
              <a:rPr lang="de-DE" sz="2800" b="1" dirty="0"/>
              <a:t>  </a:t>
            </a:r>
            <a:r>
              <a:rPr lang="de-DE" sz="2800" dirty="0">
                <a:solidFill>
                  <a:srgbClr val="883080"/>
                </a:solidFill>
              </a:rPr>
              <a:t>Verbesserung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F86E790F-9030-394C-8069-DF62BF596730}"/>
              </a:ext>
            </a:extLst>
          </p:cNvPr>
          <p:cNvCxnSpPr/>
          <p:nvPr/>
        </p:nvCxnSpPr>
        <p:spPr>
          <a:xfrm>
            <a:off x="709387" y="4738960"/>
            <a:ext cx="172265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92953398-443A-1B43-9015-37E552F35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187" y="2111383"/>
            <a:ext cx="1476631" cy="974576"/>
          </a:xfrm>
          <a:prstGeom prst="rect">
            <a:avLst/>
          </a:prstGeom>
        </p:spPr>
      </p:pic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BE8CF91F-0488-1E4C-AAC4-8F42DE82EB36}"/>
              </a:ext>
            </a:extLst>
          </p:cNvPr>
          <p:cNvCxnSpPr/>
          <p:nvPr/>
        </p:nvCxnSpPr>
        <p:spPr>
          <a:xfrm>
            <a:off x="2432046" y="4738960"/>
            <a:ext cx="172265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C68C38EA-8D64-6648-AE56-E7890E395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4971" y="3237748"/>
            <a:ext cx="1476631" cy="91509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33D9F6D-DDC9-DA4F-AD01-72F58D4500C7}"/>
              </a:ext>
            </a:extLst>
          </p:cNvPr>
          <p:cNvSpPr txBox="1"/>
          <p:nvPr/>
        </p:nvSpPr>
        <p:spPr>
          <a:xfrm>
            <a:off x="9429846" y="2431251"/>
            <a:ext cx="1850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>
                <a:solidFill>
                  <a:schemeClr val="accent6"/>
                </a:solidFill>
              </a:rPr>
              <a:t>Russland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F34D15D-91EF-D848-9BE5-B425F46A2706}"/>
              </a:ext>
            </a:extLst>
          </p:cNvPr>
          <p:cNvSpPr txBox="1"/>
          <p:nvPr/>
        </p:nvSpPr>
        <p:spPr>
          <a:xfrm>
            <a:off x="9517545" y="3637727"/>
            <a:ext cx="1235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>
                <a:solidFill>
                  <a:schemeClr val="accent6"/>
                </a:solidFill>
              </a:rPr>
              <a:t>Polen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35E1AC99-A298-AD4C-9B3E-ED6DF230059A}"/>
              </a:ext>
            </a:extLst>
          </p:cNvPr>
          <p:cNvCxnSpPr/>
          <p:nvPr/>
        </p:nvCxnSpPr>
        <p:spPr>
          <a:xfrm>
            <a:off x="5497767" y="5252867"/>
            <a:ext cx="172265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DC11CFCA-8977-8544-A1A7-A30B3F2EBC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4971" y="4304632"/>
            <a:ext cx="1428848" cy="948236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9563E36D-6FEB-EA42-9577-89950BC85967}"/>
              </a:ext>
            </a:extLst>
          </p:cNvPr>
          <p:cNvSpPr txBox="1"/>
          <p:nvPr/>
        </p:nvSpPr>
        <p:spPr>
          <a:xfrm>
            <a:off x="9429846" y="4455584"/>
            <a:ext cx="2379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>
                <a:solidFill>
                  <a:schemeClr val="accent6"/>
                </a:solidFill>
              </a:rPr>
              <a:t>Däitschland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D6AECFE-0D48-EF48-9713-A5964EC29B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4971" y="5429357"/>
            <a:ext cx="1428847" cy="857308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15FA2BB2-086C-9C45-89B2-4151B3F9ADB3}"/>
              </a:ext>
            </a:extLst>
          </p:cNvPr>
          <p:cNvSpPr txBox="1"/>
          <p:nvPr/>
        </p:nvSpPr>
        <p:spPr>
          <a:xfrm>
            <a:off x="9429846" y="5445042"/>
            <a:ext cx="2246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>
                <a:solidFill>
                  <a:schemeClr val="accent6"/>
                </a:solidFill>
              </a:rPr>
              <a:t>Lëtzebuerg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694DE918-E105-3B42-A47C-4DE767E6F12F}"/>
              </a:ext>
            </a:extLst>
          </p:cNvPr>
          <p:cNvCxnSpPr/>
          <p:nvPr/>
        </p:nvCxnSpPr>
        <p:spPr>
          <a:xfrm>
            <a:off x="3085095" y="5745508"/>
            <a:ext cx="172265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>
            <a:extLst>
              <a:ext uri="{FF2B5EF4-FFF2-40B4-BE49-F238E27FC236}">
                <a16:creationId xmlns:a16="http://schemas.microsoft.com/office/drawing/2014/main" id="{125C6A78-93BC-FB49-1C68-F94AD5BCB2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7475" y="58870"/>
            <a:ext cx="1694525" cy="196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0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2319521A-9A1B-4B43-ACD8-5903E21A529D}"/>
              </a:ext>
            </a:extLst>
          </p:cNvPr>
          <p:cNvSpPr txBox="1"/>
          <p:nvPr/>
        </p:nvSpPr>
        <p:spPr>
          <a:xfrm>
            <a:off x="215858" y="203827"/>
            <a:ext cx="11183662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LU" sz="2400" b="1" dirty="0" err="1"/>
              <a:t>Länner</a:t>
            </a:r>
            <a:r>
              <a:rPr lang="de-LU" sz="2400" b="1" dirty="0"/>
              <a:t>, </a:t>
            </a:r>
            <a:r>
              <a:rPr lang="de-LU" sz="2400" b="1" dirty="0" err="1"/>
              <a:t>Leit</a:t>
            </a:r>
            <a:r>
              <a:rPr lang="de-LU" sz="2400" b="1" dirty="0"/>
              <a:t> a </a:t>
            </a:r>
            <a:r>
              <a:rPr lang="de-LU" sz="2400" b="1" dirty="0" err="1"/>
              <a:t>Sproochen</a:t>
            </a:r>
            <a:r>
              <a:rPr lang="de-LU" sz="2400" b="1" dirty="0"/>
              <a:t> </a:t>
            </a:r>
            <a:endParaRPr lang="lb-LU" sz="2400" b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5439624-7A3A-4E43-97C8-F57A52264572}"/>
              </a:ext>
            </a:extLst>
          </p:cNvPr>
          <p:cNvSpPr txBox="1"/>
          <p:nvPr/>
        </p:nvSpPr>
        <p:spPr>
          <a:xfrm>
            <a:off x="524656" y="6153462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lb-LU" sz="2000" dirty="0"/>
          </a:p>
          <a:p>
            <a:endParaRPr lang="lb-LU" sz="20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DD115EF-E648-F84F-B091-55CB635FB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30" y="1998713"/>
            <a:ext cx="6562935" cy="3741486"/>
          </a:xfrm>
          <a:prstGeom prst="rect">
            <a:avLst/>
          </a:prstGeom>
        </p:spPr>
      </p:pic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98B8523A-0875-CD43-9AD9-61AE3D47D4D2}"/>
              </a:ext>
            </a:extLst>
          </p:cNvPr>
          <p:cNvCxnSpPr>
            <a:cxnSpLocks/>
          </p:cNvCxnSpPr>
          <p:nvPr/>
        </p:nvCxnSpPr>
        <p:spPr>
          <a:xfrm>
            <a:off x="2311773" y="4015946"/>
            <a:ext cx="21326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>
            <a:extLst>
              <a:ext uri="{FF2B5EF4-FFF2-40B4-BE49-F238E27FC236}">
                <a16:creationId xmlns:a16="http://schemas.microsoft.com/office/drawing/2014/main" id="{A894617F-2ADD-144A-A71E-ED38EECCE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912" y="1696350"/>
            <a:ext cx="1926166" cy="1279424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23F7A54C-96B7-3C4F-B119-3D6C361821C1}"/>
              </a:ext>
            </a:extLst>
          </p:cNvPr>
          <p:cNvSpPr txBox="1"/>
          <p:nvPr/>
        </p:nvSpPr>
        <p:spPr>
          <a:xfrm>
            <a:off x="9607657" y="1904941"/>
            <a:ext cx="1242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>
                <a:solidFill>
                  <a:schemeClr val="accent6"/>
                </a:solidFill>
              </a:rPr>
              <a:t>China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E4953F77-AE90-2A49-AF6D-1B8EFE220E8A}"/>
              </a:ext>
            </a:extLst>
          </p:cNvPr>
          <p:cNvCxnSpPr>
            <a:cxnSpLocks/>
          </p:cNvCxnSpPr>
          <p:nvPr/>
        </p:nvCxnSpPr>
        <p:spPr>
          <a:xfrm>
            <a:off x="4647392" y="3995064"/>
            <a:ext cx="198732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8C9756DF-012C-A84B-8069-6F1729AF7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9912" y="3092668"/>
            <a:ext cx="1926167" cy="1155700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72BBAD50-8FFE-EA4A-B650-866E747A957A}"/>
              </a:ext>
            </a:extLst>
          </p:cNvPr>
          <p:cNvSpPr txBox="1"/>
          <p:nvPr/>
        </p:nvSpPr>
        <p:spPr>
          <a:xfrm>
            <a:off x="9607657" y="3105834"/>
            <a:ext cx="1681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>
                <a:solidFill>
                  <a:schemeClr val="accent6"/>
                </a:solidFill>
              </a:rPr>
              <a:t>England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5DE9AE07-5D78-554A-88C3-40486B710D88}"/>
              </a:ext>
            </a:extLst>
          </p:cNvPr>
          <p:cNvCxnSpPr>
            <a:cxnSpLocks/>
          </p:cNvCxnSpPr>
          <p:nvPr/>
        </p:nvCxnSpPr>
        <p:spPr>
          <a:xfrm>
            <a:off x="2494052" y="4564201"/>
            <a:ext cx="198732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754D2313-E50B-7740-8955-4C2C7DB47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6858" y="4365262"/>
            <a:ext cx="1909220" cy="1183179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D72DE649-B1DC-7B49-810E-BBBC879F9AEB}"/>
              </a:ext>
            </a:extLst>
          </p:cNvPr>
          <p:cNvSpPr txBox="1"/>
          <p:nvPr/>
        </p:nvSpPr>
        <p:spPr>
          <a:xfrm>
            <a:off x="9607657" y="4416954"/>
            <a:ext cx="2135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>
                <a:solidFill>
                  <a:schemeClr val="accent6"/>
                </a:solidFill>
              </a:rPr>
              <a:t>Frankräich</a:t>
            </a:r>
          </a:p>
        </p:txBody>
      </p: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1E959893-8173-584C-AF43-7AAD072534D6}"/>
              </a:ext>
            </a:extLst>
          </p:cNvPr>
          <p:cNvCxnSpPr>
            <a:cxnSpLocks/>
          </p:cNvCxnSpPr>
          <p:nvPr/>
        </p:nvCxnSpPr>
        <p:spPr>
          <a:xfrm>
            <a:off x="1998091" y="5130268"/>
            <a:ext cx="28928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fik 24">
            <a:extLst>
              <a:ext uri="{FF2B5EF4-FFF2-40B4-BE49-F238E27FC236}">
                <a16:creationId xmlns:a16="http://schemas.microsoft.com/office/drawing/2014/main" id="{9ACA24CF-E9A9-4440-8333-A99FC69ACC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9899" y="5665335"/>
            <a:ext cx="1866179" cy="1119707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02DAB0E1-179F-6B4B-9F70-57E1CA764952}"/>
              </a:ext>
            </a:extLst>
          </p:cNvPr>
          <p:cNvSpPr txBox="1"/>
          <p:nvPr/>
        </p:nvSpPr>
        <p:spPr>
          <a:xfrm>
            <a:off x="9607657" y="5740199"/>
            <a:ext cx="2246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>
                <a:solidFill>
                  <a:schemeClr val="accent6"/>
                </a:solidFill>
              </a:rPr>
              <a:t>Lëtzebuerg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551422D-E94F-F94A-B514-BA1CC4A33268}"/>
              </a:ext>
            </a:extLst>
          </p:cNvPr>
          <p:cNvSpPr txBox="1"/>
          <p:nvPr/>
        </p:nvSpPr>
        <p:spPr>
          <a:xfrm>
            <a:off x="215858" y="808882"/>
            <a:ext cx="8743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u="sng" dirty="0" err="1">
                <a:solidFill>
                  <a:schemeClr val="accent1"/>
                </a:solidFill>
              </a:rPr>
              <a:t>Exercice</a:t>
            </a:r>
            <a:r>
              <a:rPr lang="de-DE" sz="2800" b="1" u="sng" dirty="0"/>
              <a:t> 1 </a:t>
            </a:r>
            <a:r>
              <a:rPr lang="de-DE" sz="2800" b="1" u="sng" dirty="0">
                <a:solidFill>
                  <a:srgbClr val="883080"/>
                </a:solidFill>
              </a:rPr>
              <a:t>S</a:t>
            </a:r>
            <a:r>
              <a:rPr lang="de-DE" sz="2800" b="1" u="sng" dirty="0"/>
              <a:t>.16: </a:t>
            </a:r>
            <a:r>
              <a:rPr lang="de-DE" sz="2800" b="1" dirty="0"/>
              <a:t>Liest a </a:t>
            </a:r>
            <a:r>
              <a:rPr lang="de-DE" sz="2800" b="1" dirty="0" err="1"/>
              <a:t>lauschtert</a:t>
            </a:r>
            <a:r>
              <a:rPr lang="de-DE" sz="2800" b="1" dirty="0"/>
              <a:t> den </a:t>
            </a:r>
            <a:r>
              <a:rPr lang="de-DE" sz="2800" b="1" dirty="0">
                <a:solidFill>
                  <a:schemeClr val="accent1"/>
                </a:solidFill>
              </a:rPr>
              <a:t>Text!</a:t>
            </a:r>
            <a:r>
              <a:rPr lang="de-DE" sz="2800" b="1" dirty="0"/>
              <a:t>  </a:t>
            </a:r>
            <a:r>
              <a:rPr lang="de-DE" sz="2800" dirty="0">
                <a:solidFill>
                  <a:srgbClr val="883080"/>
                </a:solidFill>
              </a:rPr>
              <a:t>Verbesserung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E1F95C1-A314-5DDA-2241-7CA39C4CDF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78332" y="58870"/>
            <a:ext cx="1513668" cy="175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1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3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2319521A-9A1B-4B43-ACD8-5903E21A529D}"/>
              </a:ext>
            </a:extLst>
          </p:cNvPr>
          <p:cNvSpPr txBox="1"/>
          <p:nvPr/>
        </p:nvSpPr>
        <p:spPr>
          <a:xfrm>
            <a:off x="215858" y="359098"/>
            <a:ext cx="11183662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LU" sz="2400" b="1" dirty="0" err="1"/>
              <a:t>Länner</a:t>
            </a:r>
            <a:r>
              <a:rPr lang="de-LU" sz="2400" b="1" dirty="0"/>
              <a:t>, </a:t>
            </a:r>
            <a:r>
              <a:rPr lang="de-LU" sz="2400" b="1" dirty="0" err="1"/>
              <a:t>Leit</a:t>
            </a:r>
            <a:r>
              <a:rPr lang="de-LU" sz="2400" b="1" dirty="0"/>
              <a:t> a </a:t>
            </a:r>
            <a:r>
              <a:rPr lang="de-LU" sz="2400" b="1" dirty="0" err="1"/>
              <a:t>Sproochen</a:t>
            </a:r>
            <a:r>
              <a:rPr lang="de-LU" sz="2400" b="1" dirty="0"/>
              <a:t> </a:t>
            </a:r>
            <a:endParaRPr lang="lb-LU" sz="2400" b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5439624-7A3A-4E43-97C8-F57A52264572}"/>
              </a:ext>
            </a:extLst>
          </p:cNvPr>
          <p:cNvSpPr txBox="1"/>
          <p:nvPr/>
        </p:nvSpPr>
        <p:spPr>
          <a:xfrm>
            <a:off x="524656" y="6153462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lb-LU" sz="2000" dirty="0"/>
          </a:p>
          <a:p>
            <a:endParaRPr lang="lb-LU" sz="20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737E9DE-75F7-F544-9E23-8D0AA4279B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635" t="3661" b="42404"/>
          <a:stretch/>
        </p:blipFill>
        <p:spPr>
          <a:xfrm>
            <a:off x="215858" y="2239373"/>
            <a:ext cx="6245902" cy="39140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D0AE03D2-32F3-3E46-BF4C-54274FD7E0DF}"/>
                  </a:ext>
                </a:extLst>
              </p14:cNvPr>
              <p14:cNvContentPartPr/>
              <p14:nvPr/>
            </p14:nvContentPartPr>
            <p14:xfrm>
              <a:off x="3845442" y="5175000"/>
              <a:ext cx="998640" cy="11160"/>
            </p14:xfrm>
          </p:contentPart>
        </mc:Choice>
        <mc:Fallback xmlns=""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D0AE03D2-32F3-3E46-BF4C-54274FD7E0D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36442" y="5166000"/>
                <a:ext cx="1016280" cy="28800"/>
              </a:xfrm>
              <a:prstGeom prst="rect">
                <a:avLst/>
              </a:prstGeom>
            </p:spPr>
          </p:pic>
        </mc:Fallback>
      </mc:AlternateContent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D1C764F8-B5CC-7C45-BC1B-5D47C3170C47}"/>
              </a:ext>
            </a:extLst>
          </p:cNvPr>
          <p:cNvCxnSpPr>
            <a:cxnSpLocks/>
          </p:cNvCxnSpPr>
          <p:nvPr/>
        </p:nvCxnSpPr>
        <p:spPr>
          <a:xfrm>
            <a:off x="709387" y="4630310"/>
            <a:ext cx="240528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7B806AAA-0A79-B44B-B99E-9F4028FEEDA8}"/>
              </a:ext>
            </a:extLst>
          </p:cNvPr>
          <p:cNvCxnSpPr/>
          <p:nvPr/>
        </p:nvCxnSpPr>
        <p:spPr>
          <a:xfrm>
            <a:off x="3724354" y="4630310"/>
            <a:ext cx="172265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F12540CF-8F99-BE4D-B13C-09140A22A533}"/>
              </a:ext>
            </a:extLst>
          </p:cNvPr>
          <p:cNvCxnSpPr/>
          <p:nvPr/>
        </p:nvCxnSpPr>
        <p:spPr>
          <a:xfrm>
            <a:off x="3845442" y="5186160"/>
            <a:ext cx="172265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06192080-D824-D749-8C48-C01187045C75}"/>
              </a:ext>
            </a:extLst>
          </p:cNvPr>
          <p:cNvCxnSpPr/>
          <p:nvPr/>
        </p:nvCxnSpPr>
        <p:spPr>
          <a:xfrm>
            <a:off x="852567" y="5801884"/>
            <a:ext cx="172265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>
            <a:extLst>
              <a:ext uri="{FF2B5EF4-FFF2-40B4-BE49-F238E27FC236}">
                <a16:creationId xmlns:a16="http://schemas.microsoft.com/office/drawing/2014/main" id="{DD9DB379-B74A-F141-9CED-69C4B895A9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5023" y="2155216"/>
            <a:ext cx="1926166" cy="127942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0163471A-40F3-B244-BF7D-32802C783F59}"/>
              </a:ext>
            </a:extLst>
          </p:cNvPr>
          <p:cNvSpPr txBox="1"/>
          <p:nvPr/>
        </p:nvSpPr>
        <p:spPr>
          <a:xfrm>
            <a:off x="9048186" y="2494057"/>
            <a:ext cx="1750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>
                <a:solidFill>
                  <a:schemeClr val="accent6"/>
                </a:solidFill>
              </a:rPr>
              <a:t>Portugal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1ADA2513-5C38-D64D-8BEC-9E05AC3574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5022" y="3509247"/>
            <a:ext cx="1926167" cy="1326915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F3389F61-DADB-D44B-A173-ECEC27BD0A90}"/>
              </a:ext>
            </a:extLst>
          </p:cNvPr>
          <p:cNvSpPr txBox="1"/>
          <p:nvPr/>
        </p:nvSpPr>
        <p:spPr>
          <a:xfrm>
            <a:off x="8959122" y="3811430"/>
            <a:ext cx="1928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>
                <a:solidFill>
                  <a:schemeClr val="accent6"/>
                </a:solidFill>
              </a:rPr>
              <a:t>Spuenien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E4D87CDA-4D40-A040-B596-7F9391110C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5023" y="4910769"/>
            <a:ext cx="1926167" cy="1155700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1F06E050-4813-0549-B3E8-7CBA067BA356}"/>
              </a:ext>
            </a:extLst>
          </p:cNvPr>
          <p:cNvSpPr txBox="1"/>
          <p:nvPr/>
        </p:nvSpPr>
        <p:spPr>
          <a:xfrm>
            <a:off x="8959149" y="5128803"/>
            <a:ext cx="2246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>
                <a:solidFill>
                  <a:schemeClr val="accent6"/>
                </a:solidFill>
              </a:rPr>
              <a:t>Lëtzebuerg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FBF5AC8-4ACE-6348-82CD-A6BB72F1D10A}"/>
              </a:ext>
            </a:extLst>
          </p:cNvPr>
          <p:cNvSpPr txBox="1"/>
          <p:nvPr/>
        </p:nvSpPr>
        <p:spPr>
          <a:xfrm>
            <a:off x="215858" y="1117791"/>
            <a:ext cx="8743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u="sng" dirty="0" err="1">
                <a:solidFill>
                  <a:schemeClr val="accent1"/>
                </a:solidFill>
              </a:rPr>
              <a:t>Exercice</a:t>
            </a:r>
            <a:r>
              <a:rPr lang="de-DE" sz="2800" b="1" u="sng" dirty="0"/>
              <a:t> 1 </a:t>
            </a:r>
            <a:r>
              <a:rPr lang="de-DE" sz="2800" b="1" u="sng" dirty="0">
                <a:solidFill>
                  <a:srgbClr val="883080"/>
                </a:solidFill>
              </a:rPr>
              <a:t>S</a:t>
            </a:r>
            <a:r>
              <a:rPr lang="de-DE" sz="2800" b="1" u="sng" dirty="0"/>
              <a:t>.16: </a:t>
            </a:r>
            <a:r>
              <a:rPr lang="de-DE" sz="2800" b="1" dirty="0"/>
              <a:t>Liest a </a:t>
            </a:r>
            <a:r>
              <a:rPr lang="de-DE" sz="2800" b="1" dirty="0" err="1"/>
              <a:t>lauschtert</a:t>
            </a:r>
            <a:r>
              <a:rPr lang="de-DE" sz="2800" b="1" dirty="0"/>
              <a:t> den </a:t>
            </a:r>
            <a:r>
              <a:rPr lang="de-DE" sz="2800" b="1" dirty="0">
                <a:solidFill>
                  <a:schemeClr val="accent1"/>
                </a:solidFill>
              </a:rPr>
              <a:t>Text!</a:t>
            </a:r>
            <a:r>
              <a:rPr lang="de-DE" sz="2800" b="1" dirty="0"/>
              <a:t>  </a:t>
            </a:r>
            <a:r>
              <a:rPr lang="de-DE" sz="2800" dirty="0">
                <a:solidFill>
                  <a:srgbClr val="883080"/>
                </a:solidFill>
              </a:rPr>
              <a:t>Verbesserung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7786929-4BF0-CF5C-7551-DC68D145C4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78332" y="58870"/>
            <a:ext cx="1513668" cy="175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6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0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874</Words>
  <Application>Microsoft Macintosh PowerPoint</Application>
  <PresentationFormat>Breitbild</PresentationFormat>
  <Paragraphs>168</Paragraphs>
  <Slides>31</Slides>
  <Notes>2</Notes>
  <HiddenSlides>0</HiddenSlides>
  <MMClips>7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Helvetica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A1 LB0006-1298  Lëtzebuerg, den 12. Oktober 2021</dc:title>
  <dc:creator>FEYDER Tessy</dc:creator>
  <cp:lastModifiedBy>FEYDER Tessy</cp:lastModifiedBy>
  <cp:revision>30</cp:revision>
  <dcterms:created xsi:type="dcterms:W3CDTF">2021-10-11T10:55:02Z</dcterms:created>
  <dcterms:modified xsi:type="dcterms:W3CDTF">2025-03-07T08:25:28Z</dcterms:modified>
</cp:coreProperties>
</file>